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Lst>
  <p:sldSz cy="10287000" cx="18288000"/>
  <p:notesSz cx="18288000" cy="10287000"/>
  <p:embeddedFontLst>
    <p:embeddedFont>
      <p:font typeface="Tahoma"/>
      <p:regular r:id="rId13"/>
      <p:bold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80">
          <p15:clr>
            <a:srgbClr val="000000"/>
          </p15:clr>
        </p15:guide>
        <p15:guide id="2" pos="2160">
          <p15:clr>
            <a:srgbClr val="000000"/>
          </p15:clr>
        </p15:guide>
      </p15:sldGuideLst>
    </p:ext>
    <p:ext uri="GoogleSlidesCustomDataVersion2">
      <go:slidesCustomData xmlns:go="http://customooxmlschemas.google.com/" r:id="rId15" roundtripDataSignature="AMtx7mib5QnE8ELDnhinOWprKPyCFWsJu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orient="horz"/>
        <p:guide pos="216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Tahoma-regular.fntdata"/><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customschemas.google.com/relationships/presentationmetadata" Target="metadata"/><Relationship Id="rId14" Type="http://schemas.openxmlformats.org/officeDocument/2006/relationships/font" Target="fonts/Tahoma-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png>
</file>

<file path=ppt/media/image5.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048600" y="771525"/>
            <a:ext cx="12192600" cy="38576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1828800" y="4886325"/>
            <a:ext cx="14630400" cy="462915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1:notes"/>
          <p:cNvSpPr txBox="1"/>
          <p:nvPr>
            <p:ph idx="1" type="body"/>
          </p:nvPr>
        </p:nvSpPr>
        <p:spPr>
          <a:xfrm>
            <a:off x="1828800" y="4886325"/>
            <a:ext cx="14630400" cy="46291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notes"/>
          <p:cNvSpPr/>
          <p:nvPr>
            <p:ph idx="2" type="sldImg"/>
          </p:nvPr>
        </p:nvSpPr>
        <p:spPr>
          <a:xfrm>
            <a:off x="3048600" y="771525"/>
            <a:ext cx="12192600" cy="3857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2:notes"/>
          <p:cNvSpPr txBox="1"/>
          <p:nvPr>
            <p:ph idx="1" type="body"/>
          </p:nvPr>
        </p:nvSpPr>
        <p:spPr>
          <a:xfrm>
            <a:off x="1828800" y="4886325"/>
            <a:ext cx="14630400" cy="46291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notes"/>
          <p:cNvSpPr/>
          <p:nvPr>
            <p:ph idx="2" type="sldImg"/>
          </p:nvPr>
        </p:nvSpPr>
        <p:spPr>
          <a:xfrm>
            <a:off x="3048600" y="771525"/>
            <a:ext cx="12192600" cy="3857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3:notes"/>
          <p:cNvSpPr txBox="1"/>
          <p:nvPr>
            <p:ph idx="1" type="body"/>
          </p:nvPr>
        </p:nvSpPr>
        <p:spPr>
          <a:xfrm>
            <a:off x="1828800" y="4886325"/>
            <a:ext cx="14630400" cy="46291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notes"/>
          <p:cNvSpPr/>
          <p:nvPr>
            <p:ph idx="2" type="sldImg"/>
          </p:nvPr>
        </p:nvSpPr>
        <p:spPr>
          <a:xfrm>
            <a:off x="3048600" y="771525"/>
            <a:ext cx="12192600" cy="3857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4:notes"/>
          <p:cNvSpPr txBox="1"/>
          <p:nvPr>
            <p:ph idx="1" type="body"/>
          </p:nvPr>
        </p:nvSpPr>
        <p:spPr>
          <a:xfrm>
            <a:off x="1828800" y="4886325"/>
            <a:ext cx="14630400" cy="46291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notes"/>
          <p:cNvSpPr/>
          <p:nvPr>
            <p:ph idx="2" type="sldImg"/>
          </p:nvPr>
        </p:nvSpPr>
        <p:spPr>
          <a:xfrm>
            <a:off x="3048600" y="771525"/>
            <a:ext cx="12192600" cy="3857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5:notes"/>
          <p:cNvSpPr txBox="1"/>
          <p:nvPr>
            <p:ph idx="1" type="body"/>
          </p:nvPr>
        </p:nvSpPr>
        <p:spPr>
          <a:xfrm>
            <a:off x="1828800" y="4886325"/>
            <a:ext cx="14630400" cy="46291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notes"/>
          <p:cNvSpPr/>
          <p:nvPr>
            <p:ph idx="2" type="sldImg"/>
          </p:nvPr>
        </p:nvSpPr>
        <p:spPr>
          <a:xfrm>
            <a:off x="3048600" y="771525"/>
            <a:ext cx="12192600" cy="3857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6:notes"/>
          <p:cNvSpPr txBox="1"/>
          <p:nvPr>
            <p:ph idx="1" type="body"/>
          </p:nvPr>
        </p:nvSpPr>
        <p:spPr>
          <a:xfrm>
            <a:off x="1828800" y="4886325"/>
            <a:ext cx="14630400" cy="46291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6:notes"/>
          <p:cNvSpPr/>
          <p:nvPr>
            <p:ph idx="2" type="sldImg"/>
          </p:nvPr>
        </p:nvSpPr>
        <p:spPr>
          <a:xfrm>
            <a:off x="3048600" y="771525"/>
            <a:ext cx="12192600" cy="3857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7:notes"/>
          <p:cNvSpPr txBox="1"/>
          <p:nvPr>
            <p:ph idx="1" type="body"/>
          </p:nvPr>
        </p:nvSpPr>
        <p:spPr>
          <a:xfrm>
            <a:off x="1828800" y="4886325"/>
            <a:ext cx="14630400" cy="46291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7:notes"/>
          <p:cNvSpPr/>
          <p:nvPr>
            <p:ph idx="2" type="sldImg"/>
          </p:nvPr>
        </p:nvSpPr>
        <p:spPr>
          <a:xfrm>
            <a:off x="3048600" y="771525"/>
            <a:ext cx="12192600" cy="38576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image" Target="../media/image1.png"/><Relationship Id="rId4" Type="http://schemas.openxmlformats.org/officeDocument/2006/relationships/image" Target="../media/image2.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showMasterSp="0" type="obj">
  <p:cSld name="OBJECT">
    <p:bg>
      <p:bgPr>
        <a:solidFill>
          <a:schemeClr val="lt1"/>
        </a:solidFill>
      </p:bgPr>
    </p:bg>
    <p:spTree>
      <p:nvGrpSpPr>
        <p:cNvPr id="12" name="Shape 12"/>
        <p:cNvGrpSpPr/>
        <p:nvPr/>
      </p:nvGrpSpPr>
      <p:grpSpPr>
        <a:xfrm>
          <a:off x="0" y="0"/>
          <a:ext cx="0" cy="0"/>
          <a:chOff x="0" y="0"/>
          <a:chExt cx="0" cy="0"/>
        </a:xfrm>
      </p:grpSpPr>
      <p:sp>
        <p:nvSpPr>
          <p:cNvPr id="13" name="Google Shape;13;p9"/>
          <p:cNvSpPr/>
          <p:nvPr/>
        </p:nvSpPr>
        <p:spPr>
          <a:xfrm>
            <a:off x="0" y="0"/>
            <a:ext cx="18288000" cy="10287000"/>
          </a:xfrm>
          <a:custGeom>
            <a:rect b="b" l="l" r="r" t="t"/>
            <a:pathLst>
              <a:path extrusionOk="0" h="10287000" w="18288000">
                <a:moveTo>
                  <a:pt x="18287998" y="10286999"/>
                </a:moveTo>
                <a:lnTo>
                  <a:pt x="0" y="10286999"/>
                </a:lnTo>
                <a:lnTo>
                  <a:pt x="0" y="0"/>
                </a:lnTo>
                <a:lnTo>
                  <a:pt x="18287998" y="0"/>
                </a:lnTo>
                <a:lnTo>
                  <a:pt x="18287998" y="10286999"/>
                </a:lnTo>
                <a:close/>
              </a:path>
            </a:pathLst>
          </a:custGeom>
          <a:solidFill>
            <a:srgbClr val="2A2B4E"/>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4" name="Google Shape;14;p9"/>
          <p:cNvSpPr/>
          <p:nvPr/>
        </p:nvSpPr>
        <p:spPr>
          <a:xfrm>
            <a:off x="13851731" y="89275"/>
            <a:ext cx="4436745" cy="10185400"/>
          </a:xfrm>
          <a:custGeom>
            <a:rect b="b" l="l" r="r" t="t"/>
            <a:pathLst>
              <a:path extrusionOk="0" h="10185400" w="4436744">
                <a:moveTo>
                  <a:pt x="4436268" y="10185399"/>
                </a:moveTo>
                <a:lnTo>
                  <a:pt x="1445779" y="10185399"/>
                </a:lnTo>
                <a:lnTo>
                  <a:pt x="1436426" y="10147299"/>
                </a:lnTo>
                <a:lnTo>
                  <a:pt x="1374325" y="10147299"/>
                </a:lnTo>
                <a:lnTo>
                  <a:pt x="1343718" y="10020299"/>
                </a:lnTo>
                <a:lnTo>
                  <a:pt x="1253688" y="10020299"/>
                </a:lnTo>
                <a:lnTo>
                  <a:pt x="1224281" y="9893299"/>
                </a:lnTo>
                <a:lnTo>
                  <a:pt x="1166382" y="9893299"/>
                </a:lnTo>
                <a:lnTo>
                  <a:pt x="1137893" y="9766299"/>
                </a:lnTo>
                <a:lnTo>
                  <a:pt x="1081844" y="9766299"/>
                </a:lnTo>
                <a:lnTo>
                  <a:pt x="1054288" y="9639299"/>
                </a:lnTo>
                <a:lnTo>
                  <a:pt x="1000120" y="9639299"/>
                </a:lnTo>
                <a:lnTo>
                  <a:pt x="973512" y="9512299"/>
                </a:lnTo>
                <a:lnTo>
                  <a:pt x="921255" y="9512299"/>
                </a:lnTo>
                <a:lnTo>
                  <a:pt x="895609" y="9385299"/>
                </a:lnTo>
                <a:lnTo>
                  <a:pt x="845293" y="9385299"/>
                </a:lnTo>
                <a:lnTo>
                  <a:pt x="820626" y="9258299"/>
                </a:lnTo>
                <a:lnTo>
                  <a:pt x="772281" y="9258299"/>
                </a:lnTo>
                <a:lnTo>
                  <a:pt x="748606" y="9131299"/>
                </a:lnTo>
                <a:lnTo>
                  <a:pt x="725266" y="9131299"/>
                </a:lnTo>
                <a:lnTo>
                  <a:pt x="702263" y="9004299"/>
                </a:lnTo>
                <a:lnTo>
                  <a:pt x="657270" y="9004299"/>
                </a:lnTo>
                <a:lnTo>
                  <a:pt x="635284" y="8877299"/>
                </a:lnTo>
                <a:lnTo>
                  <a:pt x="592342" y="8877299"/>
                </a:lnTo>
                <a:lnTo>
                  <a:pt x="571389" y="8750299"/>
                </a:lnTo>
                <a:lnTo>
                  <a:pt x="530529" y="8750299"/>
                </a:lnTo>
                <a:lnTo>
                  <a:pt x="510625" y="8623299"/>
                </a:lnTo>
                <a:lnTo>
                  <a:pt x="471876" y="8623299"/>
                </a:lnTo>
                <a:lnTo>
                  <a:pt x="453035" y="8496299"/>
                </a:lnTo>
                <a:lnTo>
                  <a:pt x="434552" y="8496299"/>
                </a:lnTo>
                <a:lnTo>
                  <a:pt x="416428" y="8369299"/>
                </a:lnTo>
                <a:lnTo>
                  <a:pt x="381265" y="8369299"/>
                </a:lnTo>
                <a:lnTo>
                  <a:pt x="364230" y="8242299"/>
                </a:lnTo>
                <a:lnTo>
                  <a:pt x="331259" y="8242299"/>
                </a:lnTo>
                <a:lnTo>
                  <a:pt x="315327" y="8115299"/>
                </a:lnTo>
                <a:lnTo>
                  <a:pt x="299766" y="8115299"/>
                </a:lnTo>
                <a:lnTo>
                  <a:pt x="284578" y="7988299"/>
                </a:lnTo>
                <a:lnTo>
                  <a:pt x="255327" y="7988299"/>
                </a:lnTo>
                <a:lnTo>
                  <a:pt x="241268" y="7861299"/>
                </a:lnTo>
                <a:lnTo>
                  <a:pt x="227588" y="7861299"/>
                </a:lnTo>
                <a:lnTo>
                  <a:pt x="214289" y="7734299"/>
                </a:lnTo>
                <a:lnTo>
                  <a:pt x="188841" y="7734299"/>
                </a:lnTo>
                <a:lnTo>
                  <a:pt x="176696" y="7607299"/>
                </a:lnTo>
                <a:lnTo>
                  <a:pt x="164939" y="7607299"/>
                </a:lnTo>
                <a:lnTo>
                  <a:pt x="153571" y="7480299"/>
                </a:lnTo>
                <a:lnTo>
                  <a:pt x="132011" y="7480299"/>
                </a:lnTo>
                <a:lnTo>
                  <a:pt x="121822" y="7353299"/>
                </a:lnTo>
                <a:lnTo>
                  <a:pt x="112029" y="7353299"/>
                </a:lnTo>
                <a:lnTo>
                  <a:pt x="102634" y="7226299"/>
                </a:lnTo>
                <a:lnTo>
                  <a:pt x="85044" y="7226299"/>
                </a:lnTo>
                <a:lnTo>
                  <a:pt x="76853" y="7099299"/>
                </a:lnTo>
                <a:lnTo>
                  <a:pt x="69066" y="7099299"/>
                </a:lnTo>
                <a:lnTo>
                  <a:pt x="61686" y="6972299"/>
                </a:lnTo>
                <a:lnTo>
                  <a:pt x="48151" y="6972299"/>
                </a:lnTo>
                <a:lnTo>
                  <a:pt x="41999" y="6845299"/>
                </a:lnTo>
                <a:lnTo>
                  <a:pt x="36261" y="6845299"/>
                </a:lnTo>
                <a:lnTo>
                  <a:pt x="30937" y="6718299"/>
                </a:lnTo>
                <a:lnTo>
                  <a:pt x="21539" y="6718299"/>
                </a:lnTo>
                <a:lnTo>
                  <a:pt x="17469" y="6591299"/>
                </a:lnTo>
                <a:lnTo>
                  <a:pt x="13821" y="6591299"/>
                </a:lnTo>
                <a:lnTo>
                  <a:pt x="10595" y="6464299"/>
                </a:lnTo>
                <a:lnTo>
                  <a:pt x="7794" y="6464299"/>
                </a:lnTo>
                <a:lnTo>
                  <a:pt x="5419" y="6337299"/>
                </a:lnTo>
                <a:lnTo>
                  <a:pt x="1956" y="6337299"/>
                </a:lnTo>
                <a:lnTo>
                  <a:pt x="870" y="6210299"/>
                </a:lnTo>
                <a:lnTo>
                  <a:pt x="217" y="6210299"/>
                </a:lnTo>
                <a:lnTo>
                  <a:pt x="0" y="6083299"/>
                </a:lnTo>
                <a:lnTo>
                  <a:pt x="217" y="6083299"/>
                </a:lnTo>
                <a:lnTo>
                  <a:pt x="870" y="5956299"/>
                </a:lnTo>
                <a:lnTo>
                  <a:pt x="3473" y="5956299"/>
                </a:lnTo>
                <a:lnTo>
                  <a:pt x="5419" y="5829299"/>
                </a:lnTo>
                <a:lnTo>
                  <a:pt x="7794" y="5829299"/>
                </a:lnTo>
                <a:lnTo>
                  <a:pt x="10595" y="5702299"/>
                </a:lnTo>
                <a:lnTo>
                  <a:pt x="17469" y="5702299"/>
                </a:lnTo>
                <a:lnTo>
                  <a:pt x="21539" y="5575299"/>
                </a:lnTo>
                <a:lnTo>
                  <a:pt x="26029" y="5575299"/>
                </a:lnTo>
                <a:lnTo>
                  <a:pt x="30937" y="5448299"/>
                </a:lnTo>
                <a:lnTo>
                  <a:pt x="36261" y="5448299"/>
                </a:lnTo>
                <a:lnTo>
                  <a:pt x="41999" y="5321299"/>
                </a:lnTo>
                <a:lnTo>
                  <a:pt x="54713" y="5321299"/>
                </a:lnTo>
                <a:lnTo>
                  <a:pt x="61686" y="5194299"/>
                </a:lnTo>
                <a:lnTo>
                  <a:pt x="69066" y="5194299"/>
                </a:lnTo>
                <a:lnTo>
                  <a:pt x="76853" y="5067299"/>
                </a:lnTo>
                <a:lnTo>
                  <a:pt x="93638" y="5067299"/>
                </a:lnTo>
                <a:lnTo>
                  <a:pt x="102634" y="4940299"/>
                </a:lnTo>
                <a:lnTo>
                  <a:pt x="112029" y="4940299"/>
                </a:lnTo>
                <a:lnTo>
                  <a:pt x="121822" y="4813299"/>
                </a:lnTo>
                <a:lnTo>
                  <a:pt x="142594" y="4813299"/>
                </a:lnTo>
                <a:lnTo>
                  <a:pt x="153571" y="4686299"/>
                </a:lnTo>
                <a:lnTo>
                  <a:pt x="164939" y="4686299"/>
                </a:lnTo>
                <a:lnTo>
                  <a:pt x="176696" y="4559299"/>
                </a:lnTo>
                <a:lnTo>
                  <a:pt x="201373" y="4559299"/>
                </a:lnTo>
                <a:lnTo>
                  <a:pt x="214289" y="4432299"/>
                </a:lnTo>
                <a:lnTo>
                  <a:pt x="227588" y="4432299"/>
                </a:lnTo>
                <a:lnTo>
                  <a:pt x="241268" y="4305299"/>
                </a:lnTo>
                <a:lnTo>
                  <a:pt x="269765" y="4305299"/>
                </a:lnTo>
                <a:lnTo>
                  <a:pt x="284578" y="4178299"/>
                </a:lnTo>
                <a:lnTo>
                  <a:pt x="315327" y="4178299"/>
                </a:lnTo>
                <a:lnTo>
                  <a:pt x="331259" y="4051299"/>
                </a:lnTo>
                <a:lnTo>
                  <a:pt x="347561" y="4051299"/>
                </a:lnTo>
                <a:lnTo>
                  <a:pt x="364230" y="3924299"/>
                </a:lnTo>
                <a:lnTo>
                  <a:pt x="398665" y="3924299"/>
                </a:lnTo>
                <a:lnTo>
                  <a:pt x="416428" y="3797299"/>
                </a:lnTo>
                <a:lnTo>
                  <a:pt x="453035" y="3797299"/>
                </a:lnTo>
                <a:lnTo>
                  <a:pt x="471876" y="3670299"/>
                </a:lnTo>
                <a:lnTo>
                  <a:pt x="491073" y="3670299"/>
                </a:lnTo>
                <a:lnTo>
                  <a:pt x="510625" y="3543299"/>
                </a:lnTo>
                <a:lnTo>
                  <a:pt x="550785" y="3543299"/>
                </a:lnTo>
                <a:lnTo>
                  <a:pt x="571389" y="3416299"/>
                </a:lnTo>
                <a:lnTo>
                  <a:pt x="613641" y="3416299"/>
                </a:lnTo>
                <a:lnTo>
                  <a:pt x="635284" y="3289299"/>
                </a:lnTo>
                <a:lnTo>
                  <a:pt x="679596" y="3289299"/>
                </a:lnTo>
                <a:lnTo>
                  <a:pt x="702263" y="3162299"/>
                </a:lnTo>
                <a:lnTo>
                  <a:pt x="725266" y="3162299"/>
                </a:lnTo>
                <a:lnTo>
                  <a:pt x="748606" y="3035299"/>
                </a:lnTo>
                <a:lnTo>
                  <a:pt x="796288" y="3035299"/>
                </a:lnTo>
                <a:lnTo>
                  <a:pt x="820626" y="2908299"/>
                </a:lnTo>
                <a:lnTo>
                  <a:pt x="870288" y="2908299"/>
                </a:lnTo>
                <a:lnTo>
                  <a:pt x="895609" y="2781299"/>
                </a:lnTo>
                <a:lnTo>
                  <a:pt x="947223" y="2781299"/>
                </a:lnTo>
                <a:lnTo>
                  <a:pt x="973512" y="2654299"/>
                </a:lnTo>
                <a:lnTo>
                  <a:pt x="1027046" y="2654299"/>
                </a:lnTo>
                <a:lnTo>
                  <a:pt x="1054288" y="2527299"/>
                </a:lnTo>
                <a:lnTo>
                  <a:pt x="1109713" y="2527299"/>
                </a:lnTo>
                <a:lnTo>
                  <a:pt x="1137893" y="2400299"/>
                </a:lnTo>
                <a:lnTo>
                  <a:pt x="1195179" y="2400299"/>
                </a:lnTo>
                <a:lnTo>
                  <a:pt x="1224281" y="2273299"/>
                </a:lnTo>
                <a:lnTo>
                  <a:pt x="1283398" y="2273299"/>
                </a:lnTo>
                <a:lnTo>
                  <a:pt x="1313408" y="2146299"/>
                </a:lnTo>
                <a:lnTo>
                  <a:pt x="1405228" y="2146299"/>
                </a:lnTo>
                <a:lnTo>
                  <a:pt x="1436426" y="2019299"/>
                </a:lnTo>
                <a:lnTo>
                  <a:pt x="1499696" y="2019299"/>
                </a:lnTo>
                <a:lnTo>
                  <a:pt x="1531766" y="1892299"/>
                </a:lnTo>
                <a:lnTo>
                  <a:pt x="1596767" y="1892299"/>
                </a:lnTo>
                <a:lnTo>
                  <a:pt x="1629695" y="1765299"/>
                </a:lnTo>
                <a:lnTo>
                  <a:pt x="1730166" y="1765299"/>
                </a:lnTo>
                <a:lnTo>
                  <a:pt x="1764214" y="1638299"/>
                </a:lnTo>
                <a:lnTo>
                  <a:pt x="1833135" y="1638299"/>
                </a:lnTo>
                <a:lnTo>
                  <a:pt x="1868005" y="1511299"/>
                </a:lnTo>
                <a:lnTo>
                  <a:pt x="1974234" y="1511299"/>
                </a:lnTo>
                <a:lnTo>
                  <a:pt x="2010177" y="1384299"/>
                </a:lnTo>
                <a:lnTo>
                  <a:pt x="2119586" y="1384299"/>
                </a:lnTo>
                <a:lnTo>
                  <a:pt x="2156576" y="1257299"/>
                </a:lnTo>
                <a:lnTo>
                  <a:pt x="2231326" y="1257299"/>
                </a:lnTo>
                <a:lnTo>
                  <a:pt x="2269083" y="1130299"/>
                </a:lnTo>
                <a:lnTo>
                  <a:pt x="2383863" y="1130299"/>
                </a:lnTo>
                <a:lnTo>
                  <a:pt x="2422620" y="1003299"/>
                </a:lnTo>
                <a:lnTo>
                  <a:pt x="2580088" y="1003299"/>
                </a:lnTo>
                <a:lnTo>
                  <a:pt x="2620057" y="876299"/>
                </a:lnTo>
                <a:lnTo>
                  <a:pt x="2741380" y="876299"/>
                </a:lnTo>
                <a:lnTo>
                  <a:pt x="2782289" y="749299"/>
                </a:lnTo>
                <a:lnTo>
                  <a:pt x="2906391" y="749299"/>
                </a:lnTo>
                <a:lnTo>
                  <a:pt x="2948212" y="622299"/>
                </a:lnTo>
                <a:lnTo>
                  <a:pt x="3117719" y="622299"/>
                </a:lnTo>
                <a:lnTo>
                  <a:pt x="3160643" y="495299"/>
                </a:lnTo>
                <a:lnTo>
                  <a:pt x="3334480" y="495299"/>
                </a:lnTo>
                <a:lnTo>
                  <a:pt x="3378465" y="368299"/>
                </a:lnTo>
                <a:lnTo>
                  <a:pt x="3601469" y="368299"/>
                </a:lnTo>
                <a:lnTo>
                  <a:pt x="3646673" y="241299"/>
                </a:lnTo>
                <a:lnTo>
                  <a:pt x="3875620" y="241299"/>
                </a:lnTo>
                <a:lnTo>
                  <a:pt x="3921982" y="114299"/>
                </a:lnTo>
                <a:lnTo>
                  <a:pt x="4156570" y="114299"/>
                </a:lnTo>
                <a:lnTo>
                  <a:pt x="4204030" y="0"/>
                </a:lnTo>
                <a:lnTo>
                  <a:pt x="4436268" y="0"/>
                </a:lnTo>
                <a:lnTo>
                  <a:pt x="4436268" y="10185399"/>
                </a:lnTo>
                <a:close/>
              </a:path>
            </a:pathLst>
          </a:custGeom>
          <a:solidFill>
            <a:srgbClr val="5CE1E6"/>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pic>
        <p:nvPicPr>
          <p:cNvPr id="15" name="Google Shape;15;p9"/>
          <p:cNvPicPr preferRelativeResize="0"/>
          <p:nvPr/>
        </p:nvPicPr>
        <p:blipFill rotWithShape="1">
          <a:blip r:embed="rId2">
            <a:alphaModFix/>
          </a:blip>
          <a:srcRect b="0" l="0" r="0" t="0"/>
          <a:stretch/>
        </p:blipFill>
        <p:spPr>
          <a:xfrm>
            <a:off x="0" y="0"/>
            <a:ext cx="4724399" cy="10286998"/>
          </a:xfrm>
          <a:prstGeom prst="rect">
            <a:avLst/>
          </a:prstGeom>
          <a:noFill/>
          <a:ln>
            <a:noFill/>
          </a:ln>
        </p:spPr>
      </p:pic>
      <p:sp>
        <p:nvSpPr>
          <p:cNvPr id="16" name="Google Shape;16;p9"/>
          <p:cNvSpPr/>
          <p:nvPr/>
        </p:nvSpPr>
        <p:spPr>
          <a:xfrm>
            <a:off x="4719688" y="3871887"/>
            <a:ext cx="4767580" cy="0"/>
          </a:xfrm>
          <a:custGeom>
            <a:rect b="b" l="l" r="r" t="t"/>
            <a:pathLst>
              <a:path extrusionOk="0" h="120000" w="4767580">
                <a:moveTo>
                  <a:pt x="0" y="0"/>
                </a:moveTo>
                <a:lnTo>
                  <a:pt x="4767576" y="0"/>
                </a:lnTo>
              </a:path>
            </a:pathLst>
          </a:custGeom>
          <a:noFill/>
          <a:ln cap="flat" cmpd="sng" w="3807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pic>
        <p:nvPicPr>
          <p:cNvPr id="17" name="Google Shape;17;p9"/>
          <p:cNvPicPr preferRelativeResize="0"/>
          <p:nvPr/>
        </p:nvPicPr>
        <p:blipFill rotWithShape="1">
          <a:blip r:embed="rId3">
            <a:alphaModFix/>
          </a:blip>
          <a:srcRect b="0" l="0" r="0" t="0"/>
          <a:stretch/>
        </p:blipFill>
        <p:spPr>
          <a:xfrm>
            <a:off x="9477740" y="3795687"/>
            <a:ext cx="152399" cy="152399"/>
          </a:xfrm>
          <a:prstGeom prst="rect">
            <a:avLst/>
          </a:prstGeom>
          <a:noFill/>
          <a:ln>
            <a:noFill/>
          </a:ln>
        </p:spPr>
      </p:pic>
      <p:sp>
        <p:nvSpPr>
          <p:cNvPr id="18" name="Google Shape;18;p9"/>
          <p:cNvSpPr/>
          <p:nvPr/>
        </p:nvSpPr>
        <p:spPr>
          <a:xfrm>
            <a:off x="0" y="8015358"/>
            <a:ext cx="1311910" cy="2272030"/>
          </a:xfrm>
          <a:custGeom>
            <a:rect b="b" l="l" r="r" t="t"/>
            <a:pathLst>
              <a:path extrusionOk="0" h="2272029" w="1311910">
                <a:moveTo>
                  <a:pt x="1050492" y="2271641"/>
                </a:moveTo>
                <a:lnTo>
                  <a:pt x="0" y="2271641"/>
                </a:lnTo>
                <a:lnTo>
                  <a:pt x="0" y="0"/>
                </a:lnTo>
                <a:lnTo>
                  <a:pt x="52121" y="5750"/>
                </a:lnTo>
                <a:lnTo>
                  <a:pt x="98239" y="12511"/>
                </a:lnTo>
                <a:lnTo>
                  <a:pt x="143873" y="20709"/>
                </a:lnTo>
                <a:lnTo>
                  <a:pt x="189001" y="30320"/>
                </a:lnTo>
                <a:lnTo>
                  <a:pt x="233599" y="41320"/>
                </a:lnTo>
                <a:lnTo>
                  <a:pt x="277642" y="53686"/>
                </a:lnTo>
                <a:lnTo>
                  <a:pt x="321107" y="67394"/>
                </a:lnTo>
                <a:lnTo>
                  <a:pt x="363970" y="82419"/>
                </a:lnTo>
                <a:lnTo>
                  <a:pt x="406207" y="98738"/>
                </a:lnTo>
                <a:lnTo>
                  <a:pt x="447794" y="116328"/>
                </a:lnTo>
                <a:lnTo>
                  <a:pt x="488707" y="135163"/>
                </a:lnTo>
                <a:lnTo>
                  <a:pt x="528923" y="155221"/>
                </a:lnTo>
                <a:lnTo>
                  <a:pt x="568418" y="176477"/>
                </a:lnTo>
                <a:lnTo>
                  <a:pt x="607168" y="198908"/>
                </a:lnTo>
                <a:lnTo>
                  <a:pt x="645148" y="222490"/>
                </a:lnTo>
                <a:lnTo>
                  <a:pt x="682335" y="247199"/>
                </a:lnTo>
                <a:lnTo>
                  <a:pt x="718706" y="273010"/>
                </a:lnTo>
                <a:lnTo>
                  <a:pt x="754236" y="299901"/>
                </a:lnTo>
                <a:lnTo>
                  <a:pt x="788902" y="327847"/>
                </a:lnTo>
                <a:lnTo>
                  <a:pt x="822679" y="356825"/>
                </a:lnTo>
                <a:lnTo>
                  <a:pt x="855544" y="386810"/>
                </a:lnTo>
                <a:lnTo>
                  <a:pt x="887473" y="417780"/>
                </a:lnTo>
                <a:lnTo>
                  <a:pt x="918442" y="449709"/>
                </a:lnTo>
                <a:lnTo>
                  <a:pt x="948428" y="482574"/>
                </a:lnTo>
                <a:lnTo>
                  <a:pt x="977405" y="516351"/>
                </a:lnTo>
                <a:lnTo>
                  <a:pt x="1005352" y="551016"/>
                </a:lnTo>
                <a:lnTo>
                  <a:pt x="1032242" y="586547"/>
                </a:lnTo>
                <a:lnTo>
                  <a:pt x="1058054" y="622917"/>
                </a:lnTo>
                <a:lnTo>
                  <a:pt x="1082763" y="660105"/>
                </a:lnTo>
                <a:lnTo>
                  <a:pt x="1106344" y="698085"/>
                </a:lnTo>
                <a:lnTo>
                  <a:pt x="1128775" y="736835"/>
                </a:lnTo>
                <a:lnTo>
                  <a:pt x="1150032" y="776329"/>
                </a:lnTo>
                <a:lnTo>
                  <a:pt x="1170090" y="816545"/>
                </a:lnTo>
                <a:lnTo>
                  <a:pt x="1188925" y="857459"/>
                </a:lnTo>
                <a:lnTo>
                  <a:pt x="1206514" y="899046"/>
                </a:lnTo>
                <a:lnTo>
                  <a:pt x="1222834" y="941283"/>
                </a:lnTo>
                <a:lnTo>
                  <a:pt x="1237859" y="984146"/>
                </a:lnTo>
                <a:lnTo>
                  <a:pt x="1251567" y="1027611"/>
                </a:lnTo>
                <a:lnTo>
                  <a:pt x="1263933" y="1071654"/>
                </a:lnTo>
                <a:lnTo>
                  <a:pt x="1274933" y="1116251"/>
                </a:lnTo>
                <a:lnTo>
                  <a:pt x="1284544" y="1161379"/>
                </a:lnTo>
                <a:lnTo>
                  <a:pt x="1292742" y="1207014"/>
                </a:lnTo>
                <a:lnTo>
                  <a:pt x="1299503" y="1253131"/>
                </a:lnTo>
                <a:lnTo>
                  <a:pt x="1304803" y="1299708"/>
                </a:lnTo>
                <a:lnTo>
                  <a:pt x="1308618" y="1346719"/>
                </a:lnTo>
                <a:lnTo>
                  <a:pt x="1310925" y="1394142"/>
                </a:lnTo>
                <a:lnTo>
                  <a:pt x="1311699" y="1441946"/>
                </a:lnTo>
                <a:lnTo>
                  <a:pt x="1310925" y="1489762"/>
                </a:lnTo>
                <a:lnTo>
                  <a:pt x="1308618" y="1537184"/>
                </a:lnTo>
                <a:lnTo>
                  <a:pt x="1304803" y="1584196"/>
                </a:lnTo>
                <a:lnTo>
                  <a:pt x="1299503" y="1630772"/>
                </a:lnTo>
                <a:lnTo>
                  <a:pt x="1292742" y="1676889"/>
                </a:lnTo>
                <a:lnTo>
                  <a:pt x="1284544" y="1722524"/>
                </a:lnTo>
                <a:lnTo>
                  <a:pt x="1274933" y="1767652"/>
                </a:lnTo>
                <a:lnTo>
                  <a:pt x="1263933" y="1812250"/>
                </a:lnTo>
                <a:lnTo>
                  <a:pt x="1251567" y="1856293"/>
                </a:lnTo>
                <a:lnTo>
                  <a:pt x="1237859" y="1899758"/>
                </a:lnTo>
                <a:lnTo>
                  <a:pt x="1222834" y="1942621"/>
                </a:lnTo>
                <a:lnTo>
                  <a:pt x="1206514" y="1984858"/>
                </a:lnTo>
                <a:lnTo>
                  <a:pt x="1188925" y="2026445"/>
                </a:lnTo>
                <a:lnTo>
                  <a:pt x="1170090" y="2067358"/>
                </a:lnTo>
                <a:lnTo>
                  <a:pt x="1150032" y="2107574"/>
                </a:lnTo>
                <a:lnTo>
                  <a:pt x="1128775" y="2147069"/>
                </a:lnTo>
                <a:lnTo>
                  <a:pt x="1106344" y="2185818"/>
                </a:lnTo>
                <a:lnTo>
                  <a:pt x="1082763" y="2223799"/>
                </a:lnTo>
                <a:lnTo>
                  <a:pt x="1058054" y="2260986"/>
                </a:lnTo>
                <a:lnTo>
                  <a:pt x="1050492" y="2271641"/>
                </a:lnTo>
                <a:close/>
              </a:path>
            </a:pathLst>
          </a:custGeom>
          <a:solidFill>
            <a:srgbClr val="18CFDE"/>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9" name="Google Shape;19;p9"/>
          <p:cNvSpPr/>
          <p:nvPr/>
        </p:nvSpPr>
        <p:spPr>
          <a:xfrm>
            <a:off x="12418733" y="4017479"/>
            <a:ext cx="5869305" cy="3784600"/>
          </a:xfrm>
          <a:custGeom>
            <a:rect b="b" l="l" r="r" t="t"/>
            <a:pathLst>
              <a:path extrusionOk="0" h="3784600" w="5869305">
                <a:moveTo>
                  <a:pt x="5869254" y="2006600"/>
                </a:moveTo>
                <a:lnTo>
                  <a:pt x="5151158" y="2006600"/>
                </a:lnTo>
                <a:lnTo>
                  <a:pt x="5143703" y="2019300"/>
                </a:lnTo>
                <a:lnTo>
                  <a:pt x="5115484" y="2019300"/>
                </a:lnTo>
                <a:lnTo>
                  <a:pt x="5108956" y="2032000"/>
                </a:lnTo>
                <a:lnTo>
                  <a:pt x="5096776" y="2032000"/>
                </a:lnTo>
                <a:lnTo>
                  <a:pt x="5091138" y="2044700"/>
                </a:lnTo>
                <a:lnTo>
                  <a:pt x="5085842" y="2044700"/>
                </a:lnTo>
                <a:lnTo>
                  <a:pt x="5080927" y="2057400"/>
                </a:lnTo>
                <a:lnTo>
                  <a:pt x="5076393" y="2057400"/>
                </a:lnTo>
                <a:lnTo>
                  <a:pt x="5072253" y="2070100"/>
                </a:lnTo>
                <a:lnTo>
                  <a:pt x="4844631" y="2451100"/>
                </a:lnTo>
                <a:lnTo>
                  <a:pt x="4606480" y="1790700"/>
                </a:lnTo>
                <a:lnTo>
                  <a:pt x="4455363" y="1371600"/>
                </a:lnTo>
                <a:lnTo>
                  <a:pt x="4451858" y="1371600"/>
                </a:lnTo>
                <a:lnTo>
                  <a:pt x="4447730" y="1358900"/>
                </a:lnTo>
                <a:lnTo>
                  <a:pt x="4442980" y="1346200"/>
                </a:lnTo>
                <a:lnTo>
                  <a:pt x="4437596" y="1346200"/>
                </a:lnTo>
                <a:lnTo>
                  <a:pt x="4431652" y="1333500"/>
                </a:lnTo>
                <a:lnTo>
                  <a:pt x="4425213" y="1333500"/>
                </a:lnTo>
                <a:lnTo>
                  <a:pt x="4418292" y="1320800"/>
                </a:lnTo>
                <a:lnTo>
                  <a:pt x="4410875" y="1320800"/>
                </a:lnTo>
                <a:lnTo>
                  <a:pt x="4403064" y="1308100"/>
                </a:lnTo>
                <a:lnTo>
                  <a:pt x="4377766" y="1308100"/>
                </a:lnTo>
                <a:lnTo>
                  <a:pt x="4368825" y="1295400"/>
                </a:lnTo>
                <a:lnTo>
                  <a:pt x="4323118" y="1295400"/>
                </a:lnTo>
                <a:lnTo>
                  <a:pt x="4314164" y="1308100"/>
                </a:lnTo>
                <a:lnTo>
                  <a:pt x="4288460" y="1308100"/>
                </a:lnTo>
                <a:lnTo>
                  <a:pt x="4280522" y="1320800"/>
                </a:lnTo>
                <a:lnTo>
                  <a:pt x="4272927" y="1320800"/>
                </a:lnTo>
                <a:lnTo>
                  <a:pt x="4265765" y="1333500"/>
                </a:lnTo>
                <a:lnTo>
                  <a:pt x="4259097" y="1333500"/>
                </a:lnTo>
                <a:lnTo>
                  <a:pt x="4252963" y="1346200"/>
                </a:lnTo>
                <a:lnTo>
                  <a:pt x="4247324" y="1346200"/>
                </a:lnTo>
                <a:lnTo>
                  <a:pt x="4242270" y="1358900"/>
                </a:lnTo>
                <a:lnTo>
                  <a:pt x="4237863" y="1358900"/>
                </a:lnTo>
                <a:lnTo>
                  <a:pt x="4234091" y="1371600"/>
                </a:lnTo>
                <a:lnTo>
                  <a:pt x="4230967" y="1384300"/>
                </a:lnTo>
                <a:lnTo>
                  <a:pt x="3668255" y="3162300"/>
                </a:lnTo>
                <a:lnTo>
                  <a:pt x="3261512" y="723900"/>
                </a:lnTo>
                <a:lnTo>
                  <a:pt x="3155581" y="88900"/>
                </a:lnTo>
                <a:lnTo>
                  <a:pt x="3153854" y="76200"/>
                </a:lnTo>
                <a:lnTo>
                  <a:pt x="3149231" y="63500"/>
                </a:lnTo>
                <a:lnTo>
                  <a:pt x="3146374" y="63500"/>
                </a:lnTo>
                <a:lnTo>
                  <a:pt x="3139541" y="50800"/>
                </a:lnTo>
                <a:lnTo>
                  <a:pt x="3135630" y="38100"/>
                </a:lnTo>
                <a:lnTo>
                  <a:pt x="3126803" y="25400"/>
                </a:lnTo>
                <a:lnTo>
                  <a:pt x="3121964" y="25400"/>
                </a:lnTo>
                <a:lnTo>
                  <a:pt x="3111411" y="12700"/>
                </a:lnTo>
                <a:lnTo>
                  <a:pt x="3093821" y="12700"/>
                </a:lnTo>
                <a:lnTo>
                  <a:pt x="3087586" y="0"/>
                </a:lnTo>
                <a:lnTo>
                  <a:pt x="2988653" y="0"/>
                </a:lnTo>
                <a:lnTo>
                  <a:pt x="2976905" y="12700"/>
                </a:lnTo>
                <a:lnTo>
                  <a:pt x="2971342" y="12700"/>
                </a:lnTo>
                <a:lnTo>
                  <a:pt x="2960852" y="25400"/>
                </a:lnTo>
                <a:lnTo>
                  <a:pt x="2955988" y="25400"/>
                </a:lnTo>
                <a:lnTo>
                  <a:pt x="2947060" y="38100"/>
                </a:lnTo>
                <a:lnTo>
                  <a:pt x="2943034" y="38100"/>
                </a:lnTo>
                <a:lnTo>
                  <a:pt x="2935909" y="50800"/>
                </a:lnTo>
                <a:lnTo>
                  <a:pt x="2932849" y="63500"/>
                </a:lnTo>
                <a:lnTo>
                  <a:pt x="2927731" y="76200"/>
                </a:lnTo>
                <a:lnTo>
                  <a:pt x="2925711" y="76200"/>
                </a:lnTo>
                <a:lnTo>
                  <a:pt x="2420797" y="2298700"/>
                </a:lnTo>
                <a:lnTo>
                  <a:pt x="2208631" y="1714500"/>
                </a:lnTo>
                <a:lnTo>
                  <a:pt x="2084095" y="1371600"/>
                </a:lnTo>
                <a:lnTo>
                  <a:pt x="2080844" y="1371600"/>
                </a:lnTo>
                <a:lnTo>
                  <a:pt x="2077046" y="1358900"/>
                </a:lnTo>
                <a:lnTo>
                  <a:pt x="2072678" y="1358900"/>
                </a:lnTo>
                <a:lnTo>
                  <a:pt x="2067775" y="1346200"/>
                </a:lnTo>
                <a:lnTo>
                  <a:pt x="2062353" y="1333500"/>
                </a:lnTo>
                <a:lnTo>
                  <a:pt x="2056498" y="1333500"/>
                </a:lnTo>
                <a:lnTo>
                  <a:pt x="2050199" y="1320800"/>
                </a:lnTo>
                <a:lnTo>
                  <a:pt x="2036330" y="1320800"/>
                </a:lnTo>
                <a:lnTo>
                  <a:pt x="2028901" y="1308100"/>
                </a:lnTo>
                <a:lnTo>
                  <a:pt x="2004936" y="1308100"/>
                </a:lnTo>
                <a:lnTo>
                  <a:pt x="1996579" y="1295400"/>
                </a:lnTo>
                <a:lnTo>
                  <a:pt x="1945233" y="1295400"/>
                </a:lnTo>
                <a:lnTo>
                  <a:pt x="1936902" y="1308100"/>
                </a:lnTo>
                <a:lnTo>
                  <a:pt x="1913293" y="1308100"/>
                </a:lnTo>
                <a:lnTo>
                  <a:pt x="1905965" y="1320800"/>
                </a:lnTo>
                <a:lnTo>
                  <a:pt x="1899043" y="1320800"/>
                </a:lnTo>
                <a:lnTo>
                  <a:pt x="1892490" y="1333500"/>
                </a:lnTo>
                <a:lnTo>
                  <a:pt x="1886343" y="1333500"/>
                </a:lnTo>
                <a:lnTo>
                  <a:pt x="1880654" y="1346200"/>
                </a:lnTo>
                <a:lnTo>
                  <a:pt x="1875472" y="1346200"/>
                </a:lnTo>
                <a:lnTo>
                  <a:pt x="1870798" y="1358900"/>
                </a:lnTo>
                <a:lnTo>
                  <a:pt x="1866658" y="1358900"/>
                </a:lnTo>
                <a:lnTo>
                  <a:pt x="1543850" y="2006600"/>
                </a:lnTo>
                <a:lnTo>
                  <a:pt x="911148" y="2006600"/>
                </a:lnTo>
                <a:lnTo>
                  <a:pt x="896112" y="1965515"/>
                </a:lnTo>
                <a:lnTo>
                  <a:pt x="876477" y="1924748"/>
                </a:lnTo>
                <a:lnTo>
                  <a:pt x="853109" y="1886292"/>
                </a:lnTo>
                <a:lnTo>
                  <a:pt x="826262" y="1850390"/>
                </a:lnTo>
                <a:lnTo>
                  <a:pt x="796163" y="1817268"/>
                </a:lnTo>
                <a:lnTo>
                  <a:pt x="763041" y="1787169"/>
                </a:lnTo>
                <a:lnTo>
                  <a:pt x="727138" y="1760321"/>
                </a:lnTo>
                <a:lnTo>
                  <a:pt x="688682" y="1736953"/>
                </a:lnTo>
                <a:lnTo>
                  <a:pt x="647915" y="1717319"/>
                </a:lnTo>
                <a:lnTo>
                  <a:pt x="605066" y="1701634"/>
                </a:lnTo>
                <a:lnTo>
                  <a:pt x="560374" y="1690141"/>
                </a:lnTo>
                <a:lnTo>
                  <a:pt x="514070" y="1683080"/>
                </a:lnTo>
                <a:lnTo>
                  <a:pt x="466382" y="1680667"/>
                </a:lnTo>
                <a:lnTo>
                  <a:pt x="418693" y="1683080"/>
                </a:lnTo>
                <a:lnTo>
                  <a:pt x="372389" y="1690141"/>
                </a:lnTo>
                <a:lnTo>
                  <a:pt x="327685" y="1701634"/>
                </a:lnTo>
                <a:lnTo>
                  <a:pt x="284835" y="1717319"/>
                </a:lnTo>
                <a:lnTo>
                  <a:pt x="244068" y="1736953"/>
                </a:lnTo>
                <a:lnTo>
                  <a:pt x="205625" y="1760321"/>
                </a:lnTo>
                <a:lnTo>
                  <a:pt x="169710" y="1787169"/>
                </a:lnTo>
                <a:lnTo>
                  <a:pt x="136601" y="1817268"/>
                </a:lnTo>
                <a:lnTo>
                  <a:pt x="106489" y="1850390"/>
                </a:lnTo>
                <a:lnTo>
                  <a:pt x="79641" y="1886292"/>
                </a:lnTo>
                <a:lnTo>
                  <a:pt x="56286" y="1924748"/>
                </a:lnTo>
                <a:lnTo>
                  <a:pt x="36652" y="1965515"/>
                </a:lnTo>
                <a:lnTo>
                  <a:pt x="20967" y="2008365"/>
                </a:lnTo>
                <a:lnTo>
                  <a:pt x="9474" y="2053056"/>
                </a:lnTo>
                <a:lnTo>
                  <a:pt x="2400" y="2099360"/>
                </a:lnTo>
                <a:lnTo>
                  <a:pt x="0" y="2147049"/>
                </a:lnTo>
                <a:lnTo>
                  <a:pt x="2400" y="2194737"/>
                </a:lnTo>
                <a:lnTo>
                  <a:pt x="9474" y="2241042"/>
                </a:lnTo>
                <a:lnTo>
                  <a:pt x="20967" y="2285746"/>
                </a:lnTo>
                <a:lnTo>
                  <a:pt x="36652" y="2328583"/>
                </a:lnTo>
                <a:lnTo>
                  <a:pt x="56286" y="2369362"/>
                </a:lnTo>
                <a:lnTo>
                  <a:pt x="79641" y="2407805"/>
                </a:lnTo>
                <a:lnTo>
                  <a:pt x="106489" y="2443721"/>
                </a:lnTo>
                <a:lnTo>
                  <a:pt x="136601" y="2476830"/>
                </a:lnTo>
                <a:lnTo>
                  <a:pt x="169710" y="2506942"/>
                </a:lnTo>
                <a:lnTo>
                  <a:pt x="205625" y="2533789"/>
                </a:lnTo>
                <a:lnTo>
                  <a:pt x="244068" y="2557145"/>
                </a:lnTo>
                <a:lnTo>
                  <a:pt x="284835" y="2576792"/>
                </a:lnTo>
                <a:lnTo>
                  <a:pt x="327685" y="2592463"/>
                </a:lnTo>
                <a:lnTo>
                  <a:pt x="372389" y="2603957"/>
                </a:lnTo>
                <a:lnTo>
                  <a:pt x="418693" y="2611031"/>
                </a:lnTo>
                <a:lnTo>
                  <a:pt x="466394" y="2613431"/>
                </a:lnTo>
                <a:lnTo>
                  <a:pt x="514070" y="2611031"/>
                </a:lnTo>
                <a:lnTo>
                  <a:pt x="560374" y="2603957"/>
                </a:lnTo>
                <a:lnTo>
                  <a:pt x="605066" y="2592463"/>
                </a:lnTo>
                <a:lnTo>
                  <a:pt x="647915" y="2576792"/>
                </a:lnTo>
                <a:lnTo>
                  <a:pt x="688682" y="2557145"/>
                </a:lnTo>
                <a:lnTo>
                  <a:pt x="727138" y="2533789"/>
                </a:lnTo>
                <a:lnTo>
                  <a:pt x="763041" y="2506942"/>
                </a:lnTo>
                <a:lnTo>
                  <a:pt x="796163" y="2476830"/>
                </a:lnTo>
                <a:lnTo>
                  <a:pt x="826262" y="2443721"/>
                </a:lnTo>
                <a:lnTo>
                  <a:pt x="853109" y="2407805"/>
                </a:lnTo>
                <a:lnTo>
                  <a:pt x="876477" y="2369362"/>
                </a:lnTo>
                <a:lnTo>
                  <a:pt x="896112" y="2328583"/>
                </a:lnTo>
                <a:lnTo>
                  <a:pt x="911796" y="2285746"/>
                </a:lnTo>
                <a:lnTo>
                  <a:pt x="921524" y="2247900"/>
                </a:lnTo>
                <a:lnTo>
                  <a:pt x="1649425" y="2247900"/>
                </a:lnTo>
                <a:lnTo>
                  <a:pt x="1657248" y="2235200"/>
                </a:lnTo>
                <a:lnTo>
                  <a:pt x="1672221" y="2235200"/>
                </a:lnTo>
                <a:lnTo>
                  <a:pt x="1679359" y="2222500"/>
                </a:lnTo>
                <a:lnTo>
                  <a:pt x="1692681" y="2222500"/>
                </a:lnTo>
                <a:lnTo>
                  <a:pt x="1698802" y="2209800"/>
                </a:lnTo>
                <a:lnTo>
                  <a:pt x="1704555" y="2209800"/>
                </a:lnTo>
                <a:lnTo>
                  <a:pt x="1709889" y="2197100"/>
                </a:lnTo>
                <a:lnTo>
                  <a:pt x="1714754" y="2197100"/>
                </a:lnTo>
                <a:lnTo>
                  <a:pt x="1719148" y="2184400"/>
                </a:lnTo>
                <a:lnTo>
                  <a:pt x="1723085" y="2184400"/>
                </a:lnTo>
                <a:lnTo>
                  <a:pt x="1955571" y="1714500"/>
                </a:lnTo>
                <a:lnTo>
                  <a:pt x="2335580" y="2755900"/>
                </a:lnTo>
                <a:lnTo>
                  <a:pt x="2339213" y="2768600"/>
                </a:lnTo>
                <a:lnTo>
                  <a:pt x="2343518" y="2781300"/>
                </a:lnTo>
                <a:lnTo>
                  <a:pt x="2348484" y="2781300"/>
                </a:lnTo>
                <a:lnTo>
                  <a:pt x="2354110" y="2794000"/>
                </a:lnTo>
                <a:lnTo>
                  <a:pt x="2360345" y="2806700"/>
                </a:lnTo>
                <a:lnTo>
                  <a:pt x="2367076" y="2806700"/>
                </a:lnTo>
                <a:lnTo>
                  <a:pt x="2374341" y="2819400"/>
                </a:lnTo>
                <a:lnTo>
                  <a:pt x="2390305" y="2819400"/>
                </a:lnTo>
                <a:lnTo>
                  <a:pt x="2398801" y="2832100"/>
                </a:lnTo>
                <a:lnTo>
                  <a:pt x="2435415" y="2832100"/>
                </a:lnTo>
                <a:lnTo>
                  <a:pt x="2444877" y="2844800"/>
                </a:lnTo>
                <a:lnTo>
                  <a:pt x="2454414" y="2844800"/>
                </a:lnTo>
                <a:lnTo>
                  <a:pt x="2463901" y="2832100"/>
                </a:lnTo>
                <a:lnTo>
                  <a:pt x="2500033" y="2832100"/>
                </a:lnTo>
                <a:lnTo>
                  <a:pt x="2508326" y="2819400"/>
                </a:lnTo>
                <a:lnTo>
                  <a:pt x="2516225" y="2819400"/>
                </a:lnTo>
                <a:lnTo>
                  <a:pt x="2523731" y="2806700"/>
                </a:lnTo>
                <a:lnTo>
                  <a:pt x="2530741" y="2806700"/>
                </a:lnTo>
                <a:lnTo>
                  <a:pt x="2537180" y="2794000"/>
                </a:lnTo>
                <a:lnTo>
                  <a:pt x="2543022" y="2794000"/>
                </a:lnTo>
                <a:lnTo>
                  <a:pt x="2548293" y="2781300"/>
                </a:lnTo>
                <a:lnTo>
                  <a:pt x="2552916" y="2768600"/>
                </a:lnTo>
                <a:lnTo>
                  <a:pt x="2556827" y="2768600"/>
                </a:lnTo>
                <a:lnTo>
                  <a:pt x="2560028" y="2755900"/>
                </a:lnTo>
                <a:lnTo>
                  <a:pt x="2562517" y="2743200"/>
                </a:lnTo>
                <a:lnTo>
                  <a:pt x="2663647" y="2298700"/>
                </a:lnTo>
                <a:lnTo>
                  <a:pt x="3021952" y="723900"/>
                </a:lnTo>
                <a:lnTo>
                  <a:pt x="3516744" y="3695700"/>
                </a:lnTo>
                <a:lnTo>
                  <a:pt x="3518382" y="3695700"/>
                </a:lnTo>
                <a:lnTo>
                  <a:pt x="3522700" y="3708400"/>
                </a:lnTo>
                <a:lnTo>
                  <a:pt x="3525367" y="3721100"/>
                </a:lnTo>
                <a:lnTo>
                  <a:pt x="3531705" y="3733800"/>
                </a:lnTo>
                <a:lnTo>
                  <a:pt x="3535324" y="3733800"/>
                </a:lnTo>
                <a:lnTo>
                  <a:pt x="3543490" y="3746500"/>
                </a:lnTo>
                <a:lnTo>
                  <a:pt x="3547986" y="3746500"/>
                </a:lnTo>
                <a:lnTo>
                  <a:pt x="3557765" y="3759200"/>
                </a:lnTo>
                <a:lnTo>
                  <a:pt x="3562985" y="3759200"/>
                </a:lnTo>
                <a:lnTo>
                  <a:pt x="3574110" y="3771900"/>
                </a:lnTo>
                <a:lnTo>
                  <a:pt x="3579926" y="3771900"/>
                </a:lnTo>
                <a:lnTo>
                  <a:pt x="3592068" y="3784600"/>
                </a:lnTo>
                <a:lnTo>
                  <a:pt x="3675989" y="3784600"/>
                </a:lnTo>
                <a:lnTo>
                  <a:pt x="3687991" y="3771900"/>
                </a:lnTo>
                <a:lnTo>
                  <a:pt x="3693731" y="3771900"/>
                </a:lnTo>
                <a:lnTo>
                  <a:pt x="3704653" y="3759200"/>
                </a:lnTo>
                <a:lnTo>
                  <a:pt x="3709784" y="3759200"/>
                </a:lnTo>
                <a:lnTo>
                  <a:pt x="3719322" y="3746500"/>
                </a:lnTo>
                <a:lnTo>
                  <a:pt x="3723690" y="3746500"/>
                </a:lnTo>
                <a:lnTo>
                  <a:pt x="3731577" y="3733800"/>
                </a:lnTo>
                <a:lnTo>
                  <a:pt x="3735070" y="3733800"/>
                </a:lnTo>
                <a:lnTo>
                  <a:pt x="3741089" y="3721100"/>
                </a:lnTo>
                <a:lnTo>
                  <a:pt x="3743604" y="3708400"/>
                </a:lnTo>
                <a:lnTo>
                  <a:pt x="3916807" y="3162300"/>
                </a:lnTo>
                <a:lnTo>
                  <a:pt x="4351845" y="1790700"/>
                </a:lnTo>
                <a:lnTo>
                  <a:pt x="4706836" y="2755900"/>
                </a:lnTo>
                <a:lnTo>
                  <a:pt x="4709985" y="2768600"/>
                </a:lnTo>
                <a:lnTo>
                  <a:pt x="4713643" y="2781300"/>
                </a:lnTo>
                <a:lnTo>
                  <a:pt x="4717821" y="2781300"/>
                </a:lnTo>
                <a:lnTo>
                  <a:pt x="4722507" y="2794000"/>
                </a:lnTo>
                <a:lnTo>
                  <a:pt x="4727676" y="2794000"/>
                </a:lnTo>
                <a:lnTo>
                  <a:pt x="4733264" y="2806700"/>
                </a:lnTo>
                <a:lnTo>
                  <a:pt x="4739271" y="2806700"/>
                </a:lnTo>
                <a:lnTo>
                  <a:pt x="4745710" y="2819400"/>
                </a:lnTo>
                <a:lnTo>
                  <a:pt x="4759579" y="2819400"/>
                </a:lnTo>
                <a:lnTo>
                  <a:pt x="4766945" y="2832100"/>
                </a:lnTo>
                <a:lnTo>
                  <a:pt x="4798644" y="2832100"/>
                </a:lnTo>
                <a:lnTo>
                  <a:pt x="4806937" y="2844800"/>
                </a:lnTo>
                <a:lnTo>
                  <a:pt x="4823599" y="2844800"/>
                </a:lnTo>
                <a:lnTo>
                  <a:pt x="4831893" y="2832100"/>
                </a:lnTo>
                <a:lnTo>
                  <a:pt x="4871644" y="2832100"/>
                </a:lnTo>
                <a:lnTo>
                  <a:pt x="4878971" y="2819400"/>
                </a:lnTo>
                <a:lnTo>
                  <a:pt x="4885969" y="2819400"/>
                </a:lnTo>
                <a:lnTo>
                  <a:pt x="4892624" y="2806700"/>
                </a:lnTo>
                <a:lnTo>
                  <a:pt x="4904867" y="2806700"/>
                </a:lnTo>
                <a:lnTo>
                  <a:pt x="4910328" y="2794000"/>
                </a:lnTo>
                <a:lnTo>
                  <a:pt x="4915332" y="2794000"/>
                </a:lnTo>
                <a:lnTo>
                  <a:pt x="4919891" y="2781300"/>
                </a:lnTo>
                <a:lnTo>
                  <a:pt x="5118709" y="2451100"/>
                </a:lnTo>
                <a:lnTo>
                  <a:pt x="5241074" y="2247900"/>
                </a:lnTo>
                <a:lnTo>
                  <a:pt x="5869254" y="2247900"/>
                </a:lnTo>
                <a:lnTo>
                  <a:pt x="5869254" y="2006600"/>
                </a:lnTo>
                <a:close/>
              </a:path>
            </a:pathLst>
          </a:custGeom>
          <a:solidFill>
            <a:srgbClr val="FFFF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pic>
        <p:nvPicPr>
          <p:cNvPr id="20" name="Google Shape;20;p9"/>
          <p:cNvPicPr preferRelativeResize="0"/>
          <p:nvPr/>
        </p:nvPicPr>
        <p:blipFill rotWithShape="1">
          <a:blip r:embed="rId4">
            <a:alphaModFix/>
          </a:blip>
          <a:srcRect b="0" l="0" r="0" t="0"/>
          <a:stretch/>
        </p:blipFill>
        <p:spPr>
          <a:xfrm>
            <a:off x="4897333" y="4324191"/>
            <a:ext cx="1676399" cy="942974"/>
          </a:xfrm>
          <a:prstGeom prst="rect">
            <a:avLst/>
          </a:prstGeom>
          <a:noFill/>
          <a:ln>
            <a:noFill/>
          </a:ln>
        </p:spPr>
      </p:pic>
      <p:sp>
        <p:nvSpPr>
          <p:cNvPr id="21" name="Google Shape;21;p9"/>
          <p:cNvSpPr txBox="1"/>
          <p:nvPr>
            <p:ph type="title"/>
          </p:nvPr>
        </p:nvSpPr>
        <p:spPr>
          <a:xfrm>
            <a:off x="1761777" y="981026"/>
            <a:ext cx="14764444" cy="668019"/>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1" i="0" sz="4200">
                <a:solidFill>
                  <a:schemeClr val="lt1"/>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 name="Google Shape;22;p9"/>
          <p:cNvSpPr txBox="1"/>
          <p:nvPr>
            <p:ph idx="11" type="ftr"/>
          </p:nvPr>
        </p:nvSpPr>
        <p:spPr>
          <a:xfrm>
            <a:off x="6217920" y="9566910"/>
            <a:ext cx="5852160" cy="51435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9"/>
          <p:cNvSpPr txBox="1"/>
          <p:nvPr>
            <p:ph idx="10" type="dt"/>
          </p:nvPr>
        </p:nvSpPr>
        <p:spPr>
          <a:xfrm>
            <a:off x="914400" y="9566910"/>
            <a:ext cx="4206240" cy="51435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9"/>
          <p:cNvSpPr txBox="1"/>
          <p:nvPr>
            <p:ph idx="12" type="sldNum"/>
          </p:nvPr>
        </p:nvSpPr>
        <p:spPr>
          <a:xfrm>
            <a:off x="13167361" y="9566910"/>
            <a:ext cx="4206240" cy="51435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5" name="Shape 25"/>
        <p:cNvGrpSpPr/>
        <p:nvPr/>
      </p:nvGrpSpPr>
      <p:grpSpPr>
        <a:xfrm>
          <a:off x="0" y="0"/>
          <a:ext cx="0" cy="0"/>
          <a:chOff x="0" y="0"/>
          <a:chExt cx="0" cy="0"/>
        </a:xfrm>
      </p:grpSpPr>
      <p:sp>
        <p:nvSpPr>
          <p:cNvPr id="26" name="Google Shape;26;p10"/>
          <p:cNvSpPr txBox="1"/>
          <p:nvPr>
            <p:ph type="title"/>
          </p:nvPr>
        </p:nvSpPr>
        <p:spPr>
          <a:xfrm>
            <a:off x="1761777" y="981026"/>
            <a:ext cx="14764444" cy="668019"/>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1" i="0" sz="4200">
                <a:solidFill>
                  <a:schemeClr val="lt1"/>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10"/>
          <p:cNvSpPr txBox="1"/>
          <p:nvPr>
            <p:ph idx="1" type="body"/>
          </p:nvPr>
        </p:nvSpPr>
        <p:spPr>
          <a:xfrm>
            <a:off x="1810846" y="3957975"/>
            <a:ext cx="14666307" cy="2412365"/>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b="0" i="0">
                <a:solidFill>
                  <a:schemeClr val="dk1"/>
                </a:solidFill>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8" name="Google Shape;28;p10"/>
          <p:cNvSpPr txBox="1"/>
          <p:nvPr>
            <p:ph idx="11" type="ftr"/>
          </p:nvPr>
        </p:nvSpPr>
        <p:spPr>
          <a:xfrm>
            <a:off x="6217920" y="9566910"/>
            <a:ext cx="5852160" cy="51435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10"/>
          <p:cNvSpPr txBox="1"/>
          <p:nvPr>
            <p:ph idx="10" type="dt"/>
          </p:nvPr>
        </p:nvSpPr>
        <p:spPr>
          <a:xfrm>
            <a:off x="914400" y="9566910"/>
            <a:ext cx="4206240" cy="51435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10"/>
          <p:cNvSpPr txBox="1"/>
          <p:nvPr>
            <p:ph idx="12" type="sldNum"/>
          </p:nvPr>
        </p:nvSpPr>
        <p:spPr>
          <a:xfrm>
            <a:off x="13167361" y="9566910"/>
            <a:ext cx="4206240" cy="51435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showMasterSp="0">
  <p:cSld name="Two Content">
    <p:bg>
      <p:bgPr>
        <a:solidFill>
          <a:schemeClr val="lt1"/>
        </a:solidFill>
      </p:bgPr>
    </p:bg>
    <p:spTree>
      <p:nvGrpSpPr>
        <p:cNvPr id="31" name="Shape 31"/>
        <p:cNvGrpSpPr/>
        <p:nvPr/>
      </p:nvGrpSpPr>
      <p:grpSpPr>
        <a:xfrm>
          <a:off x="0" y="0"/>
          <a:ext cx="0" cy="0"/>
          <a:chOff x="0" y="0"/>
          <a:chExt cx="0" cy="0"/>
        </a:xfrm>
      </p:grpSpPr>
      <p:sp>
        <p:nvSpPr>
          <p:cNvPr id="32" name="Google Shape;32;p11"/>
          <p:cNvSpPr/>
          <p:nvPr/>
        </p:nvSpPr>
        <p:spPr>
          <a:xfrm>
            <a:off x="0" y="0"/>
            <a:ext cx="18288000" cy="10287000"/>
          </a:xfrm>
          <a:custGeom>
            <a:rect b="b" l="l" r="r" t="t"/>
            <a:pathLst>
              <a:path extrusionOk="0" h="10287000" w="18288000">
                <a:moveTo>
                  <a:pt x="18287998" y="10286999"/>
                </a:moveTo>
                <a:lnTo>
                  <a:pt x="0" y="10286999"/>
                </a:lnTo>
                <a:lnTo>
                  <a:pt x="0" y="0"/>
                </a:lnTo>
                <a:lnTo>
                  <a:pt x="18287998" y="0"/>
                </a:lnTo>
                <a:lnTo>
                  <a:pt x="18287998" y="10286999"/>
                </a:lnTo>
                <a:close/>
              </a:path>
            </a:pathLst>
          </a:custGeom>
          <a:solidFill>
            <a:srgbClr val="18CFDE"/>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33" name="Google Shape;33;p11"/>
          <p:cNvSpPr/>
          <p:nvPr/>
        </p:nvSpPr>
        <p:spPr>
          <a:xfrm>
            <a:off x="253300" y="707112"/>
            <a:ext cx="6107430" cy="6096000"/>
          </a:xfrm>
          <a:custGeom>
            <a:rect b="b" l="l" r="r" t="t"/>
            <a:pathLst>
              <a:path extrusionOk="0" h="6096000" w="6107430">
                <a:moveTo>
                  <a:pt x="3341925" y="12700"/>
                </a:moveTo>
                <a:lnTo>
                  <a:pt x="2764960" y="12700"/>
                </a:lnTo>
                <a:lnTo>
                  <a:pt x="2812547" y="0"/>
                </a:lnTo>
                <a:lnTo>
                  <a:pt x="3294339" y="0"/>
                </a:lnTo>
                <a:lnTo>
                  <a:pt x="3341925" y="12700"/>
                </a:lnTo>
                <a:close/>
              </a:path>
              <a:path extrusionOk="0" h="6096000" w="6107430">
                <a:moveTo>
                  <a:pt x="3436460" y="25400"/>
                </a:moveTo>
                <a:lnTo>
                  <a:pt x="2670425" y="25400"/>
                </a:lnTo>
                <a:lnTo>
                  <a:pt x="2717585" y="12700"/>
                </a:lnTo>
                <a:lnTo>
                  <a:pt x="3389301" y="12700"/>
                </a:lnTo>
                <a:lnTo>
                  <a:pt x="3436460" y="25400"/>
                </a:lnTo>
                <a:close/>
              </a:path>
              <a:path extrusionOk="0" h="6096000" w="6107430">
                <a:moveTo>
                  <a:pt x="3530108" y="38100"/>
                </a:moveTo>
                <a:lnTo>
                  <a:pt x="2576777" y="38100"/>
                </a:lnTo>
                <a:lnTo>
                  <a:pt x="2623488" y="25400"/>
                </a:lnTo>
                <a:lnTo>
                  <a:pt x="3483398" y="25400"/>
                </a:lnTo>
                <a:lnTo>
                  <a:pt x="3530108" y="38100"/>
                </a:lnTo>
                <a:close/>
              </a:path>
              <a:path extrusionOk="0" h="6096000" w="6107430">
                <a:moveTo>
                  <a:pt x="3668818" y="63500"/>
                </a:moveTo>
                <a:lnTo>
                  <a:pt x="2438067" y="63500"/>
                </a:lnTo>
                <a:lnTo>
                  <a:pt x="2530300" y="38100"/>
                </a:lnTo>
                <a:lnTo>
                  <a:pt x="3576585" y="38100"/>
                </a:lnTo>
                <a:lnTo>
                  <a:pt x="3668818" y="63500"/>
                </a:lnTo>
                <a:close/>
              </a:path>
              <a:path extrusionOk="0" h="6096000" w="6107430">
                <a:moveTo>
                  <a:pt x="3668818" y="6045200"/>
                </a:moveTo>
                <a:lnTo>
                  <a:pt x="2438067" y="6045200"/>
                </a:lnTo>
                <a:lnTo>
                  <a:pt x="1992784" y="5918200"/>
                </a:lnTo>
                <a:lnTo>
                  <a:pt x="1949844" y="5892800"/>
                </a:lnTo>
                <a:lnTo>
                  <a:pt x="1864905" y="5867400"/>
                </a:lnTo>
                <a:lnTo>
                  <a:pt x="1822916" y="5842000"/>
                </a:lnTo>
                <a:lnTo>
                  <a:pt x="1781255" y="5829300"/>
                </a:lnTo>
                <a:lnTo>
                  <a:pt x="1739928" y="5803900"/>
                </a:lnTo>
                <a:lnTo>
                  <a:pt x="1698940" y="5791200"/>
                </a:lnTo>
                <a:lnTo>
                  <a:pt x="1618004" y="5740400"/>
                </a:lnTo>
                <a:lnTo>
                  <a:pt x="1578067" y="5727700"/>
                </a:lnTo>
                <a:lnTo>
                  <a:pt x="1460448" y="5651500"/>
                </a:lnTo>
                <a:lnTo>
                  <a:pt x="1383917" y="5600700"/>
                </a:lnTo>
                <a:lnTo>
                  <a:pt x="1308945" y="5549900"/>
                </a:lnTo>
                <a:lnTo>
                  <a:pt x="1235575" y="5499100"/>
                </a:lnTo>
                <a:lnTo>
                  <a:pt x="1163853" y="5448300"/>
                </a:lnTo>
                <a:lnTo>
                  <a:pt x="1128624" y="5422900"/>
                </a:lnTo>
                <a:lnTo>
                  <a:pt x="1093823" y="5384800"/>
                </a:lnTo>
                <a:lnTo>
                  <a:pt x="1025530" y="5334000"/>
                </a:lnTo>
                <a:lnTo>
                  <a:pt x="992048" y="5295900"/>
                </a:lnTo>
                <a:lnTo>
                  <a:pt x="959018" y="5270500"/>
                </a:lnTo>
                <a:lnTo>
                  <a:pt x="926444" y="5245100"/>
                </a:lnTo>
                <a:lnTo>
                  <a:pt x="894332" y="5207000"/>
                </a:lnTo>
                <a:lnTo>
                  <a:pt x="862688" y="5181600"/>
                </a:lnTo>
                <a:lnTo>
                  <a:pt x="831518" y="5143500"/>
                </a:lnTo>
                <a:lnTo>
                  <a:pt x="800826" y="5105400"/>
                </a:lnTo>
                <a:lnTo>
                  <a:pt x="770619" y="5080000"/>
                </a:lnTo>
                <a:lnTo>
                  <a:pt x="740902" y="5041900"/>
                </a:lnTo>
                <a:lnTo>
                  <a:pt x="711681" y="5003800"/>
                </a:lnTo>
                <a:lnTo>
                  <a:pt x="682960" y="4978400"/>
                </a:lnTo>
                <a:lnTo>
                  <a:pt x="654747" y="4940300"/>
                </a:lnTo>
                <a:lnTo>
                  <a:pt x="627046" y="4902200"/>
                </a:lnTo>
                <a:lnTo>
                  <a:pt x="599864" y="4864100"/>
                </a:lnTo>
                <a:lnTo>
                  <a:pt x="573205" y="4826000"/>
                </a:lnTo>
                <a:lnTo>
                  <a:pt x="547075" y="4787900"/>
                </a:lnTo>
                <a:lnTo>
                  <a:pt x="521480" y="4749800"/>
                </a:lnTo>
                <a:lnTo>
                  <a:pt x="496425" y="4724400"/>
                </a:lnTo>
                <a:lnTo>
                  <a:pt x="471916" y="4686300"/>
                </a:lnTo>
                <a:lnTo>
                  <a:pt x="447959" y="4648200"/>
                </a:lnTo>
                <a:lnTo>
                  <a:pt x="424559" y="4597400"/>
                </a:lnTo>
                <a:lnTo>
                  <a:pt x="401722" y="4559300"/>
                </a:lnTo>
                <a:lnTo>
                  <a:pt x="379453" y="4521200"/>
                </a:lnTo>
                <a:lnTo>
                  <a:pt x="357758" y="4483100"/>
                </a:lnTo>
                <a:lnTo>
                  <a:pt x="336643" y="4445000"/>
                </a:lnTo>
                <a:lnTo>
                  <a:pt x="316113" y="4406900"/>
                </a:lnTo>
                <a:lnTo>
                  <a:pt x="296173" y="4356100"/>
                </a:lnTo>
                <a:lnTo>
                  <a:pt x="276830" y="4318000"/>
                </a:lnTo>
                <a:lnTo>
                  <a:pt x="258088" y="4279900"/>
                </a:lnTo>
                <a:lnTo>
                  <a:pt x="239954" y="4241800"/>
                </a:lnTo>
                <a:lnTo>
                  <a:pt x="222433" y="4191000"/>
                </a:lnTo>
                <a:lnTo>
                  <a:pt x="205531" y="4152900"/>
                </a:lnTo>
                <a:lnTo>
                  <a:pt x="189253" y="4114800"/>
                </a:lnTo>
                <a:lnTo>
                  <a:pt x="173605" y="4064000"/>
                </a:lnTo>
                <a:lnTo>
                  <a:pt x="158592" y="4025900"/>
                </a:lnTo>
                <a:lnTo>
                  <a:pt x="144220" y="3975100"/>
                </a:lnTo>
                <a:lnTo>
                  <a:pt x="130495" y="3937000"/>
                </a:lnTo>
                <a:lnTo>
                  <a:pt x="117422" y="3886200"/>
                </a:lnTo>
                <a:lnTo>
                  <a:pt x="105006" y="3848100"/>
                </a:lnTo>
                <a:lnTo>
                  <a:pt x="93254" y="3797300"/>
                </a:lnTo>
                <a:lnTo>
                  <a:pt x="82171" y="3759200"/>
                </a:lnTo>
                <a:lnTo>
                  <a:pt x="71763" y="3708400"/>
                </a:lnTo>
                <a:lnTo>
                  <a:pt x="62035" y="3670300"/>
                </a:lnTo>
                <a:lnTo>
                  <a:pt x="52992" y="3619500"/>
                </a:lnTo>
                <a:lnTo>
                  <a:pt x="44641" y="3568700"/>
                </a:lnTo>
                <a:lnTo>
                  <a:pt x="36986" y="3530600"/>
                </a:lnTo>
                <a:lnTo>
                  <a:pt x="30034" y="3479800"/>
                </a:lnTo>
                <a:lnTo>
                  <a:pt x="23790" y="3429000"/>
                </a:lnTo>
                <a:lnTo>
                  <a:pt x="18260" y="3390900"/>
                </a:lnTo>
                <a:lnTo>
                  <a:pt x="13449" y="3340100"/>
                </a:lnTo>
                <a:lnTo>
                  <a:pt x="9363" y="3289300"/>
                </a:lnTo>
                <a:lnTo>
                  <a:pt x="6007" y="3238500"/>
                </a:lnTo>
                <a:lnTo>
                  <a:pt x="3387" y="3187700"/>
                </a:lnTo>
                <a:lnTo>
                  <a:pt x="1509" y="3149600"/>
                </a:lnTo>
                <a:lnTo>
                  <a:pt x="378" y="3098800"/>
                </a:lnTo>
                <a:lnTo>
                  <a:pt x="0" y="3048000"/>
                </a:lnTo>
                <a:lnTo>
                  <a:pt x="378" y="2997200"/>
                </a:lnTo>
                <a:lnTo>
                  <a:pt x="1509" y="2946400"/>
                </a:lnTo>
                <a:lnTo>
                  <a:pt x="3387" y="2908300"/>
                </a:lnTo>
                <a:lnTo>
                  <a:pt x="6007" y="2857500"/>
                </a:lnTo>
                <a:lnTo>
                  <a:pt x="9363" y="2806700"/>
                </a:lnTo>
                <a:lnTo>
                  <a:pt x="13449" y="2755900"/>
                </a:lnTo>
                <a:lnTo>
                  <a:pt x="18260" y="2717800"/>
                </a:lnTo>
                <a:lnTo>
                  <a:pt x="23790" y="2667000"/>
                </a:lnTo>
                <a:lnTo>
                  <a:pt x="30034" y="2616200"/>
                </a:lnTo>
                <a:lnTo>
                  <a:pt x="36986" y="2578100"/>
                </a:lnTo>
                <a:lnTo>
                  <a:pt x="44641" y="2527300"/>
                </a:lnTo>
                <a:lnTo>
                  <a:pt x="52992" y="2476500"/>
                </a:lnTo>
                <a:lnTo>
                  <a:pt x="62035" y="2438400"/>
                </a:lnTo>
                <a:lnTo>
                  <a:pt x="71763" y="2387600"/>
                </a:lnTo>
                <a:lnTo>
                  <a:pt x="82171" y="2336800"/>
                </a:lnTo>
                <a:lnTo>
                  <a:pt x="93254" y="2298700"/>
                </a:lnTo>
                <a:lnTo>
                  <a:pt x="105006" y="2247900"/>
                </a:lnTo>
                <a:lnTo>
                  <a:pt x="117422" y="2209800"/>
                </a:lnTo>
                <a:lnTo>
                  <a:pt x="130495" y="2159000"/>
                </a:lnTo>
                <a:lnTo>
                  <a:pt x="144220" y="2120900"/>
                </a:lnTo>
                <a:lnTo>
                  <a:pt x="158592" y="2070100"/>
                </a:lnTo>
                <a:lnTo>
                  <a:pt x="173605" y="2032000"/>
                </a:lnTo>
                <a:lnTo>
                  <a:pt x="189253" y="1993900"/>
                </a:lnTo>
                <a:lnTo>
                  <a:pt x="205531" y="1943100"/>
                </a:lnTo>
                <a:lnTo>
                  <a:pt x="222433" y="1905000"/>
                </a:lnTo>
                <a:lnTo>
                  <a:pt x="239954" y="1854200"/>
                </a:lnTo>
                <a:lnTo>
                  <a:pt x="258088" y="1816100"/>
                </a:lnTo>
                <a:lnTo>
                  <a:pt x="276830" y="1778000"/>
                </a:lnTo>
                <a:lnTo>
                  <a:pt x="296173" y="1739900"/>
                </a:lnTo>
                <a:lnTo>
                  <a:pt x="316113" y="1689100"/>
                </a:lnTo>
                <a:lnTo>
                  <a:pt x="336643" y="1651000"/>
                </a:lnTo>
                <a:lnTo>
                  <a:pt x="357758" y="1612900"/>
                </a:lnTo>
                <a:lnTo>
                  <a:pt x="379453" y="1574800"/>
                </a:lnTo>
                <a:lnTo>
                  <a:pt x="401722" y="1536700"/>
                </a:lnTo>
                <a:lnTo>
                  <a:pt x="424559" y="1498600"/>
                </a:lnTo>
                <a:lnTo>
                  <a:pt x="447959" y="1460500"/>
                </a:lnTo>
                <a:lnTo>
                  <a:pt x="471916" y="1422400"/>
                </a:lnTo>
                <a:lnTo>
                  <a:pt x="496425" y="1384300"/>
                </a:lnTo>
                <a:lnTo>
                  <a:pt x="521480" y="1346200"/>
                </a:lnTo>
                <a:lnTo>
                  <a:pt x="547075" y="1308100"/>
                </a:lnTo>
                <a:lnTo>
                  <a:pt x="573205" y="1270000"/>
                </a:lnTo>
                <a:lnTo>
                  <a:pt x="599864" y="1231900"/>
                </a:lnTo>
                <a:lnTo>
                  <a:pt x="627046" y="1193800"/>
                </a:lnTo>
                <a:lnTo>
                  <a:pt x="654747" y="1155700"/>
                </a:lnTo>
                <a:lnTo>
                  <a:pt x="682960" y="1130300"/>
                </a:lnTo>
                <a:lnTo>
                  <a:pt x="711681" y="1092200"/>
                </a:lnTo>
                <a:lnTo>
                  <a:pt x="740902" y="1054100"/>
                </a:lnTo>
                <a:lnTo>
                  <a:pt x="770619" y="1016000"/>
                </a:lnTo>
                <a:lnTo>
                  <a:pt x="800826" y="990600"/>
                </a:lnTo>
                <a:lnTo>
                  <a:pt x="831518" y="952500"/>
                </a:lnTo>
                <a:lnTo>
                  <a:pt x="862688" y="927100"/>
                </a:lnTo>
                <a:lnTo>
                  <a:pt x="894332" y="889000"/>
                </a:lnTo>
                <a:lnTo>
                  <a:pt x="926444" y="863600"/>
                </a:lnTo>
                <a:lnTo>
                  <a:pt x="959018" y="825500"/>
                </a:lnTo>
                <a:lnTo>
                  <a:pt x="992048" y="800100"/>
                </a:lnTo>
                <a:lnTo>
                  <a:pt x="1025530" y="762000"/>
                </a:lnTo>
                <a:lnTo>
                  <a:pt x="1093823" y="711200"/>
                </a:lnTo>
                <a:lnTo>
                  <a:pt x="1128624" y="673100"/>
                </a:lnTo>
                <a:lnTo>
                  <a:pt x="1199505" y="622300"/>
                </a:lnTo>
                <a:lnTo>
                  <a:pt x="1272057" y="571500"/>
                </a:lnTo>
                <a:lnTo>
                  <a:pt x="1346234" y="520700"/>
                </a:lnTo>
                <a:lnTo>
                  <a:pt x="1421991" y="469900"/>
                </a:lnTo>
                <a:lnTo>
                  <a:pt x="1538491" y="393700"/>
                </a:lnTo>
                <a:lnTo>
                  <a:pt x="1578067" y="381000"/>
                </a:lnTo>
                <a:lnTo>
                  <a:pt x="1658297" y="330200"/>
                </a:lnTo>
                <a:lnTo>
                  <a:pt x="1698940" y="317500"/>
                </a:lnTo>
                <a:lnTo>
                  <a:pt x="1781255" y="266700"/>
                </a:lnTo>
                <a:lnTo>
                  <a:pt x="1864905" y="241300"/>
                </a:lnTo>
                <a:lnTo>
                  <a:pt x="1907216" y="215900"/>
                </a:lnTo>
                <a:lnTo>
                  <a:pt x="1992784" y="190500"/>
                </a:lnTo>
                <a:lnTo>
                  <a:pt x="2036029" y="165100"/>
                </a:lnTo>
                <a:lnTo>
                  <a:pt x="2392323" y="63500"/>
                </a:lnTo>
                <a:lnTo>
                  <a:pt x="3714562" y="63500"/>
                </a:lnTo>
                <a:lnTo>
                  <a:pt x="4070857" y="165100"/>
                </a:lnTo>
                <a:lnTo>
                  <a:pt x="4114102" y="190500"/>
                </a:lnTo>
                <a:lnTo>
                  <a:pt x="4199669" y="215900"/>
                </a:lnTo>
                <a:lnTo>
                  <a:pt x="4241981" y="241300"/>
                </a:lnTo>
                <a:lnTo>
                  <a:pt x="4325630" y="266700"/>
                </a:lnTo>
                <a:lnTo>
                  <a:pt x="4407946" y="317500"/>
                </a:lnTo>
                <a:lnTo>
                  <a:pt x="4448589" y="330200"/>
                </a:lnTo>
                <a:lnTo>
                  <a:pt x="4528819" y="381000"/>
                </a:lnTo>
                <a:lnTo>
                  <a:pt x="4568394" y="393700"/>
                </a:lnTo>
                <a:lnTo>
                  <a:pt x="4684895" y="469900"/>
                </a:lnTo>
                <a:lnTo>
                  <a:pt x="4760652" y="520700"/>
                </a:lnTo>
                <a:lnTo>
                  <a:pt x="4834828" y="571500"/>
                </a:lnTo>
                <a:lnTo>
                  <a:pt x="4907380" y="622300"/>
                </a:lnTo>
                <a:lnTo>
                  <a:pt x="4978262" y="673100"/>
                </a:lnTo>
                <a:lnTo>
                  <a:pt x="5013063" y="711200"/>
                </a:lnTo>
                <a:lnTo>
                  <a:pt x="5081356" y="762000"/>
                </a:lnTo>
                <a:lnTo>
                  <a:pt x="5114837" y="800100"/>
                </a:lnTo>
                <a:lnTo>
                  <a:pt x="5147868" y="825500"/>
                </a:lnTo>
                <a:lnTo>
                  <a:pt x="5180441" y="863600"/>
                </a:lnTo>
                <a:lnTo>
                  <a:pt x="5212553" y="889000"/>
                </a:lnTo>
                <a:lnTo>
                  <a:pt x="5244197" y="927100"/>
                </a:lnTo>
                <a:lnTo>
                  <a:pt x="5275368" y="952500"/>
                </a:lnTo>
                <a:lnTo>
                  <a:pt x="5306059" y="990600"/>
                </a:lnTo>
                <a:lnTo>
                  <a:pt x="5336266" y="1016000"/>
                </a:lnTo>
                <a:lnTo>
                  <a:pt x="5365984" y="1054100"/>
                </a:lnTo>
                <a:lnTo>
                  <a:pt x="5395205" y="1092200"/>
                </a:lnTo>
                <a:lnTo>
                  <a:pt x="5423925" y="1130300"/>
                </a:lnTo>
                <a:lnTo>
                  <a:pt x="5452138" y="1155700"/>
                </a:lnTo>
                <a:lnTo>
                  <a:pt x="5479839" y="1193800"/>
                </a:lnTo>
                <a:lnTo>
                  <a:pt x="5507022" y="1231900"/>
                </a:lnTo>
                <a:lnTo>
                  <a:pt x="5533681" y="1270000"/>
                </a:lnTo>
                <a:lnTo>
                  <a:pt x="5559811" y="1308100"/>
                </a:lnTo>
                <a:lnTo>
                  <a:pt x="5585406" y="1346200"/>
                </a:lnTo>
                <a:lnTo>
                  <a:pt x="5610461" y="1384300"/>
                </a:lnTo>
                <a:lnTo>
                  <a:pt x="5634969" y="1422400"/>
                </a:lnTo>
                <a:lnTo>
                  <a:pt x="5658926" y="1460500"/>
                </a:lnTo>
                <a:lnTo>
                  <a:pt x="5682326" y="1498600"/>
                </a:lnTo>
                <a:lnTo>
                  <a:pt x="5705164" y="1536700"/>
                </a:lnTo>
                <a:lnTo>
                  <a:pt x="5727432" y="1574800"/>
                </a:lnTo>
                <a:lnTo>
                  <a:pt x="5749127" y="1612900"/>
                </a:lnTo>
                <a:lnTo>
                  <a:pt x="5770243" y="1651000"/>
                </a:lnTo>
                <a:lnTo>
                  <a:pt x="5790773" y="1689100"/>
                </a:lnTo>
                <a:lnTo>
                  <a:pt x="5810713" y="1739900"/>
                </a:lnTo>
                <a:lnTo>
                  <a:pt x="5830056" y="1778000"/>
                </a:lnTo>
                <a:lnTo>
                  <a:pt x="5848797" y="1816100"/>
                </a:lnTo>
                <a:lnTo>
                  <a:pt x="5866931" y="1854200"/>
                </a:lnTo>
                <a:lnTo>
                  <a:pt x="5884452" y="1905000"/>
                </a:lnTo>
                <a:lnTo>
                  <a:pt x="5901355" y="1943100"/>
                </a:lnTo>
                <a:lnTo>
                  <a:pt x="5917633" y="1993900"/>
                </a:lnTo>
                <a:lnTo>
                  <a:pt x="5933281" y="2032000"/>
                </a:lnTo>
                <a:lnTo>
                  <a:pt x="5948294" y="2070100"/>
                </a:lnTo>
                <a:lnTo>
                  <a:pt x="5962666" y="2120900"/>
                </a:lnTo>
                <a:lnTo>
                  <a:pt x="5976391" y="2159000"/>
                </a:lnTo>
                <a:lnTo>
                  <a:pt x="5989464" y="2209800"/>
                </a:lnTo>
                <a:lnTo>
                  <a:pt x="6001879" y="2247900"/>
                </a:lnTo>
                <a:lnTo>
                  <a:pt x="6013631" y="2298700"/>
                </a:lnTo>
                <a:lnTo>
                  <a:pt x="6024714" y="2336800"/>
                </a:lnTo>
                <a:lnTo>
                  <a:pt x="6035123" y="2387600"/>
                </a:lnTo>
                <a:lnTo>
                  <a:pt x="6044851" y="2438400"/>
                </a:lnTo>
                <a:lnTo>
                  <a:pt x="6053894" y="2476500"/>
                </a:lnTo>
                <a:lnTo>
                  <a:pt x="6062245" y="2527300"/>
                </a:lnTo>
                <a:lnTo>
                  <a:pt x="6069900" y="2578100"/>
                </a:lnTo>
                <a:lnTo>
                  <a:pt x="6076852" y="2616200"/>
                </a:lnTo>
                <a:lnTo>
                  <a:pt x="6083095" y="2667000"/>
                </a:lnTo>
                <a:lnTo>
                  <a:pt x="6088626" y="2717800"/>
                </a:lnTo>
                <a:lnTo>
                  <a:pt x="6093437" y="2755900"/>
                </a:lnTo>
                <a:lnTo>
                  <a:pt x="6097523" y="2806700"/>
                </a:lnTo>
                <a:lnTo>
                  <a:pt x="6100879" y="2857500"/>
                </a:lnTo>
                <a:lnTo>
                  <a:pt x="6103499" y="2908300"/>
                </a:lnTo>
                <a:lnTo>
                  <a:pt x="6105377" y="2946400"/>
                </a:lnTo>
                <a:lnTo>
                  <a:pt x="6106508" y="2997200"/>
                </a:lnTo>
                <a:lnTo>
                  <a:pt x="6106886" y="3035300"/>
                </a:lnTo>
                <a:lnTo>
                  <a:pt x="6106508" y="3098800"/>
                </a:lnTo>
                <a:lnTo>
                  <a:pt x="6105377" y="3149600"/>
                </a:lnTo>
                <a:lnTo>
                  <a:pt x="6103499" y="3187700"/>
                </a:lnTo>
                <a:lnTo>
                  <a:pt x="6100879" y="3238500"/>
                </a:lnTo>
                <a:lnTo>
                  <a:pt x="6097523" y="3289300"/>
                </a:lnTo>
                <a:lnTo>
                  <a:pt x="6093437" y="3340100"/>
                </a:lnTo>
                <a:lnTo>
                  <a:pt x="6088626" y="3390900"/>
                </a:lnTo>
                <a:lnTo>
                  <a:pt x="6083095" y="3429000"/>
                </a:lnTo>
                <a:lnTo>
                  <a:pt x="6076852" y="3479800"/>
                </a:lnTo>
                <a:lnTo>
                  <a:pt x="6069900" y="3530600"/>
                </a:lnTo>
                <a:lnTo>
                  <a:pt x="6062245" y="3568700"/>
                </a:lnTo>
                <a:lnTo>
                  <a:pt x="6053894" y="3619500"/>
                </a:lnTo>
                <a:lnTo>
                  <a:pt x="6044851" y="3670300"/>
                </a:lnTo>
                <a:lnTo>
                  <a:pt x="6035123" y="3708400"/>
                </a:lnTo>
                <a:lnTo>
                  <a:pt x="6024714" y="3759200"/>
                </a:lnTo>
                <a:lnTo>
                  <a:pt x="6013631" y="3797300"/>
                </a:lnTo>
                <a:lnTo>
                  <a:pt x="6001879" y="3848100"/>
                </a:lnTo>
                <a:lnTo>
                  <a:pt x="5989464" y="3886200"/>
                </a:lnTo>
                <a:lnTo>
                  <a:pt x="5976391" y="3937000"/>
                </a:lnTo>
                <a:lnTo>
                  <a:pt x="5962666" y="3975100"/>
                </a:lnTo>
                <a:lnTo>
                  <a:pt x="5948294" y="4025900"/>
                </a:lnTo>
                <a:lnTo>
                  <a:pt x="5933281" y="4064000"/>
                </a:lnTo>
                <a:lnTo>
                  <a:pt x="5917633" y="4114800"/>
                </a:lnTo>
                <a:lnTo>
                  <a:pt x="5901355" y="4152900"/>
                </a:lnTo>
                <a:lnTo>
                  <a:pt x="5884452" y="4191000"/>
                </a:lnTo>
                <a:lnTo>
                  <a:pt x="5866931" y="4241800"/>
                </a:lnTo>
                <a:lnTo>
                  <a:pt x="5848797" y="4279900"/>
                </a:lnTo>
                <a:lnTo>
                  <a:pt x="5830056" y="4318000"/>
                </a:lnTo>
                <a:lnTo>
                  <a:pt x="5810713" y="4356100"/>
                </a:lnTo>
                <a:lnTo>
                  <a:pt x="5790773" y="4406900"/>
                </a:lnTo>
                <a:lnTo>
                  <a:pt x="5770243" y="4445000"/>
                </a:lnTo>
                <a:lnTo>
                  <a:pt x="5749127" y="4483100"/>
                </a:lnTo>
                <a:lnTo>
                  <a:pt x="5727432" y="4521200"/>
                </a:lnTo>
                <a:lnTo>
                  <a:pt x="5705164" y="4559300"/>
                </a:lnTo>
                <a:lnTo>
                  <a:pt x="5682326" y="4597400"/>
                </a:lnTo>
                <a:lnTo>
                  <a:pt x="5658926" y="4648200"/>
                </a:lnTo>
                <a:lnTo>
                  <a:pt x="5634969" y="4686300"/>
                </a:lnTo>
                <a:lnTo>
                  <a:pt x="5610461" y="4724400"/>
                </a:lnTo>
                <a:lnTo>
                  <a:pt x="5585406" y="4749800"/>
                </a:lnTo>
                <a:lnTo>
                  <a:pt x="5559811" y="4787900"/>
                </a:lnTo>
                <a:lnTo>
                  <a:pt x="5533681" y="4826000"/>
                </a:lnTo>
                <a:lnTo>
                  <a:pt x="5507022" y="4864100"/>
                </a:lnTo>
                <a:lnTo>
                  <a:pt x="5479839" y="4902200"/>
                </a:lnTo>
                <a:lnTo>
                  <a:pt x="5452138" y="4940300"/>
                </a:lnTo>
                <a:lnTo>
                  <a:pt x="5423925" y="4978400"/>
                </a:lnTo>
                <a:lnTo>
                  <a:pt x="5395205" y="5003800"/>
                </a:lnTo>
                <a:lnTo>
                  <a:pt x="5365984" y="5041900"/>
                </a:lnTo>
                <a:lnTo>
                  <a:pt x="5336266" y="5080000"/>
                </a:lnTo>
                <a:lnTo>
                  <a:pt x="5306059" y="5105400"/>
                </a:lnTo>
                <a:lnTo>
                  <a:pt x="5275368" y="5143500"/>
                </a:lnTo>
                <a:lnTo>
                  <a:pt x="5244197" y="5181600"/>
                </a:lnTo>
                <a:lnTo>
                  <a:pt x="5212553" y="5207000"/>
                </a:lnTo>
                <a:lnTo>
                  <a:pt x="5180441" y="5245100"/>
                </a:lnTo>
                <a:lnTo>
                  <a:pt x="5147868" y="5270500"/>
                </a:lnTo>
                <a:lnTo>
                  <a:pt x="5114837" y="5295900"/>
                </a:lnTo>
                <a:lnTo>
                  <a:pt x="5081356" y="5334000"/>
                </a:lnTo>
                <a:lnTo>
                  <a:pt x="5013063" y="5384800"/>
                </a:lnTo>
                <a:lnTo>
                  <a:pt x="4978262" y="5422900"/>
                </a:lnTo>
                <a:lnTo>
                  <a:pt x="4943032" y="5448300"/>
                </a:lnTo>
                <a:lnTo>
                  <a:pt x="4871310" y="5499100"/>
                </a:lnTo>
                <a:lnTo>
                  <a:pt x="4797940" y="5549900"/>
                </a:lnTo>
                <a:lnTo>
                  <a:pt x="4722968" y="5600700"/>
                </a:lnTo>
                <a:lnTo>
                  <a:pt x="4646438" y="5651500"/>
                </a:lnTo>
                <a:lnTo>
                  <a:pt x="4528819" y="5727700"/>
                </a:lnTo>
                <a:lnTo>
                  <a:pt x="4488882" y="5740400"/>
                </a:lnTo>
                <a:lnTo>
                  <a:pt x="4407946" y="5791200"/>
                </a:lnTo>
                <a:lnTo>
                  <a:pt x="4366957" y="5803900"/>
                </a:lnTo>
                <a:lnTo>
                  <a:pt x="4325630" y="5829300"/>
                </a:lnTo>
                <a:lnTo>
                  <a:pt x="4283969" y="5842000"/>
                </a:lnTo>
                <a:lnTo>
                  <a:pt x="4241981" y="5867400"/>
                </a:lnTo>
                <a:lnTo>
                  <a:pt x="4157041" y="5892800"/>
                </a:lnTo>
                <a:lnTo>
                  <a:pt x="4114102" y="5918200"/>
                </a:lnTo>
                <a:lnTo>
                  <a:pt x="3668818" y="6045200"/>
                </a:lnTo>
                <a:close/>
              </a:path>
              <a:path extrusionOk="0" h="6096000" w="6107430">
                <a:moveTo>
                  <a:pt x="3530108" y="6070600"/>
                </a:moveTo>
                <a:lnTo>
                  <a:pt x="2576777" y="6070600"/>
                </a:lnTo>
                <a:lnTo>
                  <a:pt x="2484062" y="6045200"/>
                </a:lnTo>
                <a:lnTo>
                  <a:pt x="3622823" y="6045200"/>
                </a:lnTo>
                <a:lnTo>
                  <a:pt x="3530108" y="6070600"/>
                </a:lnTo>
                <a:close/>
              </a:path>
              <a:path extrusionOk="0" h="6096000" w="6107430">
                <a:moveTo>
                  <a:pt x="3436460" y="6083300"/>
                </a:moveTo>
                <a:lnTo>
                  <a:pt x="2670425" y="6083300"/>
                </a:lnTo>
                <a:lnTo>
                  <a:pt x="2623488" y="6070600"/>
                </a:lnTo>
                <a:lnTo>
                  <a:pt x="3483398" y="6070600"/>
                </a:lnTo>
                <a:lnTo>
                  <a:pt x="3436460" y="6083300"/>
                </a:lnTo>
                <a:close/>
              </a:path>
              <a:path extrusionOk="0" h="6096000" w="6107430">
                <a:moveTo>
                  <a:pt x="3294339" y="6096000"/>
                </a:moveTo>
                <a:lnTo>
                  <a:pt x="2812546" y="6096000"/>
                </a:lnTo>
                <a:lnTo>
                  <a:pt x="2764960" y="6083300"/>
                </a:lnTo>
                <a:lnTo>
                  <a:pt x="3341925" y="6083300"/>
                </a:lnTo>
                <a:lnTo>
                  <a:pt x="3294339" y="6096000"/>
                </a:lnTo>
                <a:close/>
              </a:path>
            </a:pathLst>
          </a:custGeom>
          <a:solidFill>
            <a:srgbClr val="26DDE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34" name="Google Shape;34;p11"/>
          <p:cNvSpPr/>
          <p:nvPr/>
        </p:nvSpPr>
        <p:spPr>
          <a:xfrm>
            <a:off x="371008" y="2326388"/>
            <a:ext cx="8291195" cy="5250180"/>
          </a:xfrm>
          <a:custGeom>
            <a:rect b="b" l="l" r="r" t="t"/>
            <a:pathLst>
              <a:path extrusionOk="0" h="5250180" w="8291195">
                <a:moveTo>
                  <a:pt x="7805058" y="5249635"/>
                </a:moveTo>
                <a:lnTo>
                  <a:pt x="485773" y="5249635"/>
                </a:lnTo>
                <a:lnTo>
                  <a:pt x="437761" y="5247258"/>
                </a:lnTo>
                <a:lnTo>
                  <a:pt x="390561" y="5240215"/>
                </a:lnTo>
                <a:lnTo>
                  <a:pt x="344493" y="5228637"/>
                </a:lnTo>
                <a:lnTo>
                  <a:pt x="299876" y="5212657"/>
                </a:lnTo>
                <a:lnTo>
                  <a:pt x="257027" y="5192407"/>
                </a:lnTo>
                <a:lnTo>
                  <a:pt x="216266" y="5168019"/>
                </a:lnTo>
                <a:lnTo>
                  <a:pt x="177910" y="5139624"/>
                </a:lnTo>
                <a:lnTo>
                  <a:pt x="142279" y="5107354"/>
                </a:lnTo>
                <a:lnTo>
                  <a:pt x="110010" y="5071723"/>
                </a:lnTo>
                <a:lnTo>
                  <a:pt x="81615" y="5033368"/>
                </a:lnTo>
                <a:lnTo>
                  <a:pt x="57226" y="4992606"/>
                </a:lnTo>
                <a:lnTo>
                  <a:pt x="36976" y="4949758"/>
                </a:lnTo>
                <a:lnTo>
                  <a:pt x="20997" y="4905140"/>
                </a:lnTo>
                <a:lnTo>
                  <a:pt x="9419" y="4859072"/>
                </a:lnTo>
                <a:lnTo>
                  <a:pt x="2376" y="4811873"/>
                </a:lnTo>
                <a:lnTo>
                  <a:pt x="0" y="4763871"/>
                </a:lnTo>
                <a:lnTo>
                  <a:pt x="0" y="485763"/>
                </a:lnTo>
                <a:lnTo>
                  <a:pt x="2376" y="437761"/>
                </a:lnTo>
                <a:lnTo>
                  <a:pt x="9419" y="390562"/>
                </a:lnTo>
                <a:lnTo>
                  <a:pt x="20997" y="344494"/>
                </a:lnTo>
                <a:lnTo>
                  <a:pt x="36976" y="299876"/>
                </a:lnTo>
                <a:lnTo>
                  <a:pt x="57226" y="257027"/>
                </a:lnTo>
                <a:lnTo>
                  <a:pt x="81615" y="216266"/>
                </a:lnTo>
                <a:lnTo>
                  <a:pt x="110010" y="177910"/>
                </a:lnTo>
                <a:lnTo>
                  <a:pt x="142279" y="142279"/>
                </a:lnTo>
                <a:lnTo>
                  <a:pt x="177910" y="110010"/>
                </a:lnTo>
                <a:lnTo>
                  <a:pt x="216266" y="81615"/>
                </a:lnTo>
                <a:lnTo>
                  <a:pt x="257027" y="57227"/>
                </a:lnTo>
                <a:lnTo>
                  <a:pt x="299876" y="36977"/>
                </a:lnTo>
                <a:lnTo>
                  <a:pt x="344493" y="20997"/>
                </a:lnTo>
                <a:lnTo>
                  <a:pt x="390561" y="9419"/>
                </a:lnTo>
                <a:lnTo>
                  <a:pt x="437761" y="2376"/>
                </a:lnTo>
                <a:lnTo>
                  <a:pt x="485768" y="0"/>
                </a:lnTo>
                <a:lnTo>
                  <a:pt x="7805062" y="0"/>
                </a:lnTo>
                <a:lnTo>
                  <a:pt x="7853069" y="2376"/>
                </a:lnTo>
                <a:lnTo>
                  <a:pt x="7900269" y="9419"/>
                </a:lnTo>
                <a:lnTo>
                  <a:pt x="7946337" y="20997"/>
                </a:lnTo>
                <a:lnTo>
                  <a:pt x="7990954" y="36977"/>
                </a:lnTo>
                <a:lnTo>
                  <a:pt x="8033803" y="57227"/>
                </a:lnTo>
                <a:lnTo>
                  <a:pt x="8074565" y="81615"/>
                </a:lnTo>
                <a:lnTo>
                  <a:pt x="8112920" y="110010"/>
                </a:lnTo>
                <a:lnTo>
                  <a:pt x="8148552" y="142279"/>
                </a:lnTo>
                <a:lnTo>
                  <a:pt x="8180821" y="177910"/>
                </a:lnTo>
                <a:lnTo>
                  <a:pt x="8209215" y="216266"/>
                </a:lnTo>
                <a:lnTo>
                  <a:pt x="8233604" y="257027"/>
                </a:lnTo>
                <a:lnTo>
                  <a:pt x="8253854" y="299876"/>
                </a:lnTo>
                <a:lnTo>
                  <a:pt x="8269834" y="344494"/>
                </a:lnTo>
                <a:lnTo>
                  <a:pt x="8281411" y="390562"/>
                </a:lnTo>
                <a:lnTo>
                  <a:pt x="8288454" y="437761"/>
                </a:lnTo>
                <a:lnTo>
                  <a:pt x="8290831" y="485763"/>
                </a:lnTo>
                <a:lnTo>
                  <a:pt x="8290831" y="4763871"/>
                </a:lnTo>
                <a:lnTo>
                  <a:pt x="8288454" y="4811873"/>
                </a:lnTo>
                <a:lnTo>
                  <a:pt x="8281411" y="4859072"/>
                </a:lnTo>
                <a:lnTo>
                  <a:pt x="8269834" y="4905140"/>
                </a:lnTo>
                <a:lnTo>
                  <a:pt x="8253854" y="4949758"/>
                </a:lnTo>
                <a:lnTo>
                  <a:pt x="8233604" y="4992606"/>
                </a:lnTo>
                <a:lnTo>
                  <a:pt x="8209215" y="5033368"/>
                </a:lnTo>
                <a:lnTo>
                  <a:pt x="8180821" y="5071723"/>
                </a:lnTo>
                <a:lnTo>
                  <a:pt x="8148552" y="5107354"/>
                </a:lnTo>
                <a:lnTo>
                  <a:pt x="8112920" y="5139624"/>
                </a:lnTo>
                <a:lnTo>
                  <a:pt x="8074565" y="5168019"/>
                </a:lnTo>
                <a:lnTo>
                  <a:pt x="8033803" y="5192407"/>
                </a:lnTo>
                <a:lnTo>
                  <a:pt x="7990954" y="5212657"/>
                </a:lnTo>
                <a:lnTo>
                  <a:pt x="7946337" y="5228637"/>
                </a:lnTo>
                <a:lnTo>
                  <a:pt x="7900269" y="5240215"/>
                </a:lnTo>
                <a:lnTo>
                  <a:pt x="7853069" y="5247258"/>
                </a:lnTo>
                <a:lnTo>
                  <a:pt x="7805058" y="5249635"/>
                </a:lnTo>
                <a:close/>
              </a:path>
            </a:pathLst>
          </a:custGeom>
          <a:solidFill>
            <a:srgbClr val="FFFF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35" name="Google Shape;35;p11"/>
          <p:cNvSpPr/>
          <p:nvPr/>
        </p:nvSpPr>
        <p:spPr>
          <a:xfrm>
            <a:off x="9311558" y="2326389"/>
            <a:ext cx="8291195" cy="5250180"/>
          </a:xfrm>
          <a:custGeom>
            <a:rect b="b" l="l" r="r" t="t"/>
            <a:pathLst>
              <a:path extrusionOk="0" h="5250180" w="8291194">
                <a:moveTo>
                  <a:pt x="7805057" y="5249635"/>
                </a:moveTo>
                <a:lnTo>
                  <a:pt x="485773" y="5249635"/>
                </a:lnTo>
                <a:lnTo>
                  <a:pt x="437761" y="5247258"/>
                </a:lnTo>
                <a:lnTo>
                  <a:pt x="390561" y="5240215"/>
                </a:lnTo>
                <a:lnTo>
                  <a:pt x="344494" y="5228637"/>
                </a:lnTo>
                <a:lnTo>
                  <a:pt x="299876" y="5212657"/>
                </a:lnTo>
                <a:lnTo>
                  <a:pt x="257027" y="5192407"/>
                </a:lnTo>
                <a:lnTo>
                  <a:pt x="216266" y="5168019"/>
                </a:lnTo>
                <a:lnTo>
                  <a:pt x="177910" y="5139624"/>
                </a:lnTo>
                <a:lnTo>
                  <a:pt x="142280" y="5107354"/>
                </a:lnTo>
                <a:lnTo>
                  <a:pt x="110010" y="5071723"/>
                </a:lnTo>
                <a:lnTo>
                  <a:pt x="81615" y="5033368"/>
                </a:lnTo>
                <a:lnTo>
                  <a:pt x="57227" y="4992606"/>
                </a:lnTo>
                <a:lnTo>
                  <a:pt x="36976" y="4949758"/>
                </a:lnTo>
                <a:lnTo>
                  <a:pt x="20997" y="4905140"/>
                </a:lnTo>
                <a:lnTo>
                  <a:pt x="9419" y="4859072"/>
                </a:lnTo>
                <a:lnTo>
                  <a:pt x="2376" y="4811873"/>
                </a:lnTo>
                <a:lnTo>
                  <a:pt x="0" y="4763871"/>
                </a:lnTo>
                <a:lnTo>
                  <a:pt x="0" y="485763"/>
                </a:lnTo>
                <a:lnTo>
                  <a:pt x="2376" y="437761"/>
                </a:lnTo>
                <a:lnTo>
                  <a:pt x="9419" y="390562"/>
                </a:lnTo>
                <a:lnTo>
                  <a:pt x="20997" y="344494"/>
                </a:lnTo>
                <a:lnTo>
                  <a:pt x="36976" y="299876"/>
                </a:lnTo>
                <a:lnTo>
                  <a:pt x="57227" y="257027"/>
                </a:lnTo>
                <a:lnTo>
                  <a:pt x="81615" y="216266"/>
                </a:lnTo>
                <a:lnTo>
                  <a:pt x="110010" y="177910"/>
                </a:lnTo>
                <a:lnTo>
                  <a:pt x="142280" y="142279"/>
                </a:lnTo>
                <a:lnTo>
                  <a:pt x="177910" y="110010"/>
                </a:lnTo>
                <a:lnTo>
                  <a:pt x="216266" y="81615"/>
                </a:lnTo>
                <a:lnTo>
                  <a:pt x="257027" y="57227"/>
                </a:lnTo>
                <a:lnTo>
                  <a:pt x="299876" y="36977"/>
                </a:lnTo>
                <a:lnTo>
                  <a:pt x="344494" y="20997"/>
                </a:lnTo>
                <a:lnTo>
                  <a:pt x="390561" y="9419"/>
                </a:lnTo>
                <a:lnTo>
                  <a:pt x="437761" y="2376"/>
                </a:lnTo>
                <a:lnTo>
                  <a:pt x="485768" y="0"/>
                </a:lnTo>
                <a:lnTo>
                  <a:pt x="7805062" y="0"/>
                </a:lnTo>
                <a:lnTo>
                  <a:pt x="7853069" y="2376"/>
                </a:lnTo>
                <a:lnTo>
                  <a:pt x="7900268" y="9419"/>
                </a:lnTo>
                <a:lnTo>
                  <a:pt x="7946336" y="20997"/>
                </a:lnTo>
                <a:lnTo>
                  <a:pt x="7990954" y="36977"/>
                </a:lnTo>
                <a:lnTo>
                  <a:pt x="8033803" y="57227"/>
                </a:lnTo>
                <a:lnTo>
                  <a:pt x="8074564" y="81615"/>
                </a:lnTo>
                <a:lnTo>
                  <a:pt x="8112920" y="110010"/>
                </a:lnTo>
                <a:lnTo>
                  <a:pt x="8148551" y="142279"/>
                </a:lnTo>
                <a:lnTo>
                  <a:pt x="8180821" y="177910"/>
                </a:lnTo>
                <a:lnTo>
                  <a:pt x="8209216" y="216266"/>
                </a:lnTo>
                <a:lnTo>
                  <a:pt x="8233604" y="257027"/>
                </a:lnTo>
                <a:lnTo>
                  <a:pt x="8253854" y="299876"/>
                </a:lnTo>
                <a:lnTo>
                  <a:pt x="8269833" y="344494"/>
                </a:lnTo>
                <a:lnTo>
                  <a:pt x="8281411" y="390562"/>
                </a:lnTo>
                <a:lnTo>
                  <a:pt x="8288454" y="437761"/>
                </a:lnTo>
                <a:lnTo>
                  <a:pt x="8290830" y="485763"/>
                </a:lnTo>
                <a:lnTo>
                  <a:pt x="8290830" y="4763871"/>
                </a:lnTo>
                <a:lnTo>
                  <a:pt x="8288454" y="4811873"/>
                </a:lnTo>
                <a:lnTo>
                  <a:pt x="8281411" y="4859072"/>
                </a:lnTo>
                <a:lnTo>
                  <a:pt x="8269833" y="4905140"/>
                </a:lnTo>
                <a:lnTo>
                  <a:pt x="8253854" y="4949758"/>
                </a:lnTo>
                <a:lnTo>
                  <a:pt x="8233604" y="4992606"/>
                </a:lnTo>
                <a:lnTo>
                  <a:pt x="8209216" y="5033368"/>
                </a:lnTo>
                <a:lnTo>
                  <a:pt x="8180821" y="5071723"/>
                </a:lnTo>
                <a:lnTo>
                  <a:pt x="8148551" y="5107354"/>
                </a:lnTo>
                <a:lnTo>
                  <a:pt x="8112920" y="5139624"/>
                </a:lnTo>
                <a:lnTo>
                  <a:pt x="8074564" y="5168019"/>
                </a:lnTo>
                <a:lnTo>
                  <a:pt x="8033803" y="5192407"/>
                </a:lnTo>
                <a:lnTo>
                  <a:pt x="7990954" y="5212657"/>
                </a:lnTo>
                <a:lnTo>
                  <a:pt x="7946336" y="5228637"/>
                </a:lnTo>
                <a:lnTo>
                  <a:pt x="7900268" y="5240215"/>
                </a:lnTo>
                <a:lnTo>
                  <a:pt x="7853069" y="5247258"/>
                </a:lnTo>
                <a:lnTo>
                  <a:pt x="7805057" y="5249635"/>
                </a:lnTo>
                <a:close/>
              </a:path>
            </a:pathLst>
          </a:custGeom>
          <a:solidFill>
            <a:srgbClr val="FFFF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pic>
        <p:nvPicPr>
          <p:cNvPr id="36" name="Google Shape;36;p11"/>
          <p:cNvPicPr preferRelativeResize="0"/>
          <p:nvPr/>
        </p:nvPicPr>
        <p:blipFill rotWithShape="1">
          <a:blip r:embed="rId2">
            <a:alphaModFix/>
          </a:blip>
          <a:srcRect b="0" l="0" r="0" t="0"/>
          <a:stretch/>
        </p:blipFill>
        <p:spPr>
          <a:xfrm>
            <a:off x="6838550" y="2518683"/>
            <a:ext cx="1571624" cy="1571624"/>
          </a:xfrm>
          <a:prstGeom prst="rect">
            <a:avLst/>
          </a:prstGeom>
          <a:noFill/>
          <a:ln>
            <a:noFill/>
          </a:ln>
        </p:spPr>
      </p:pic>
      <p:pic>
        <p:nvPicPr>
          <p:cNvPr id="37" name="Google Shape;37;p11"/>
          <p:cNvPicPr preferRelativeResize="0"/>
          <p:nvPr/>
        </p:nvPicPr>
        <p:blipFill rotWithShape="1">
          <a:blip r:embed="rId3">
            <a:alphaModFix/>
          </a:blip>
          <a:srcRect b="0" l="0" r="0" t="0"/>
          <a:stretch/>
        </p:blipFill>
        <p:spPr>
          <a:xfrm>
            <a:off x="15467423" y="2234687"/>
            <a:ext cx="2133599" cy="2133599"/>
          </a:xfrm>
          <a:prstGeom prst="rect">
            <a:avLst/>
          </a:prstGeom>
          <a:noFill/>
          <a:ln>
            <a:noFill/>
          </a:ln>
        </p:spPr>
      </p:pic>
      <p:sp>
        <p:nvSpPr>
          <p:cNvPr id="38" name="Google Shape;38;p11"/>
          <p:cNvSpPr txBox="1"/>
          <p:nvPr>
            <p:ph type="title"/>
          </p:nvPr>
        </p:nvSpPr>
        <p:spPr>
          <a:xfrm>
            <a:off x="1761777" y="981026"/>
            <a:ext cx="14764444" cy="668019"/>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1" i="0" sz="4200">
                <a:solidFill>
                  <a:schemeClr val="lt1"/>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11"/>
          <p:cNvSpPr txBox="1"/>
          <p:nvPr>
            <p:ph idx="1" type="body"/>
          </p:nvPr>
        </p:nvSpPr>
        <p:spPr>
          <a:xfrm>
            <a:off x="914400" y="2366010"/>
            <a:ext cx="7955280" cy="678942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0" name="Google Shape;40;p11"/>
          <p:cNvSpPr txBox="1"/>
          <p:nvPr>
            <p:ph idx="2" type="body"/>
          </p:nvPr>
        </p:nvSpPr>
        <p:spPr>
          <a:xfrm>
            <a:off x="9418320" y="2366010"/>
            <a:ext cx="7955280" cy="678942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1" name="Google Shape;41;p11"/>
          <p:cNvSpPr txBox="1"/>
          <p:nvPr>
            <p:ph idx="11" type="ftr"/>
          </p:nvPr>
        </p:nvSpPr>
        <p:spPr>
          <a:xfrm>
            <a:off x="6217920" y="9566910"/>
            <a:ext cx="5852160" cy="51435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11"/>
          <p:cNvSpPr txBox="1"/>
          <p:nvPr>
            <p:ph idx="10" type="dt"/>
          </p:nvPr>
        </p:nvSpPr>
        <p:spPr>
          <a:xfrm>
            <a:off x="914400" y="9566910"/>
            <a:ext cx="4206240" cy="51435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1"/>
          <p:cNvSpPr txBox="1"/>
          <p:nvPr>
            <p:ph idx="12" type="sldNum"/>
          </p:nvPr>
        </p:nvSpPr>
        <p:spPr>
          <a:xfrm>
            <a:off x="13167361" y="9566910"/>
            <a:ext cx="4206240" cy="51435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p:cSld name="Title Slide">
    <p:bg>
      <p:bgPr>
        <a:solidFill>
          <a:schemeClr val="lt1"/>
        </a:solidFill>
      </p:bgPr>
    </p:bg>
    <p:spTree>
      <p:nvGrpSpPr>
        <p:cNvPr id="44" name="Shape 44"/>
        <p:cNvGrpSpPr/>
        <p:nvPr/>
      </p:nvGrpSpPr>
      <p:grpSpPr>
        <a:xfrm>
          <a:off x="0" y="0"/>
          <a:ext cx="0" cy="0"/>
          <a:chOff x="0" y="0"/>
          <a:chExt cx="0" cy="0"/>
        </a:xfrm>
      </p:grpSpPr>
      <p:sp>
        <p:nvSpPr>
          <p:cNvPr id="45" name="Google Shape;45;p12"/>
          <p:cNvSpPr/>
          <p:nvPr/>
        </p:nvSpPr>
        <p:spPr>
          <a:xfrm>
            <a:off x="0" y="0"/>
            <a:ext cx="18288000" cy="10287000"/>
          </a:xfrm>
          <a:custGeom>
            <a:rect b="b" l="l" r="r" t="t"/>
            <a:pathLst>
              <a:path extrusionOk="0" h="10287000" w="18288000">
                <a:moveTo>
                  <a:pt x="18287998" y="10286999"/>
                </a:moveTo>
                <a:lnTo>
                  <a:pt x="0" y="10286999"/>
                </a:lnTo>
                <a:lnTo>
                  <a:pt x="0" y="0"/>
                </a:lnTo>
                <a:lnTo>
                  <a:pt x="18287998" y="0"/>
                </a:lnTo>
                <a:lnTo>
                  <a:pt x="18287998" y="10286999"/>
                </a:lnTo>
                <a:close/>
              </a:path>
            </a:pathLst>
          </a:custGeom>
          <a:solidFill>
            <a:srgbClr val="2A2B4E"/>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46" name="Google Shape;46;p12"/>
          <p:cNvSpPr/>
          <p:nvPr/>
        </p:nvSpPr>
        <p:spPr>
          <a:xfrm>
            <a:off x="14492112" y="0"/>
            <a:ext cx="3796029" cy="3618865"/>
          </a:xfrm>
          <a:custGeom>
            <a:rect b="b" l="l" r="r" t="t"/>
            <a:pathLst>
              <a:path extrusionOk="0" h="3618865" w="3796030">
                <a:moveTo>
                  <a:pt x="3788007" y="3580215"/>
                </a:moveTo>
                <a:lnTo>
                  <a:pt x="2651067" y="3580215"/>
                </a:lnTo>
                <a:lnTo>
                  <a:pt x="2513714" y="3542115"/>
                </a:lnTo>
                <a:lnTo>
                  <a:pt x="2468407" y="3542115"/>
                </a:lnTo>
                <a:lnTo>
                  <a:pt x="2201914" y="3465915"/>
                </a:lnTo>
                <a:lnTo>
                  <a:pt x="2158438" y="3440515"/>
                </a:lnTo>
                <a:lnTo>
                  <a:pt x="2029716" y="3402415"/>
                </a:lnTo>
                <a:lnTo>
                  <a:pt x="1987396" y="3377015"/>
                </a:lnTo>
                <a:lnTo>
                  <a:pt x="1945376" y="3364315"/>
                </a:lnTo>
                <a:lnTo>
                  <a:pt x="1903663" y="3338915"/>
                </a:lnTo>
                <a:lnTo>
                  <a:pt x="1862261" y="3326215"/>
                </a:lnTo>
                <a:lnTo>
                  <a:pt x="1821176" y="3300815"/>
                </a:lnTo>
                <a:lnTo>
                  <a:pt x="1780412" y="3288115"/>
                </a:lnTo>
                <a:lnTo>
                  <a:pt x="1739974" y="3262715"/>
                </a:lnTo>
                <a:lnTo>
                  <a:pt x="1699868" y="3250015"/>
                </a:lnTo>
                <a:lnTo>
                  <a:pt x="1581586" y="3173815"/>
                </a:lnTo>
                <a:lnTo>
                  <a:pt x="1542855" y="3148415"/>
                </a:lnTo>
                <a:lnTo>
                  <a:pt x="1504479" y="3135715"/>
                </a:lnTo>
                <a:lnTo>
                  <a:pt x="1391540" y="3059515"/>
                </a:lnTo>
                <a:lnTo>
                  <a:pt x="1318120" y="3008715"/>
                </a:lnTo>
                <a:lnTo>
                  <a:pt x="1281986" y="2970615"/>
                </a:lnTo>
                <a:lnTo>
                  <a:pt x="1210897" y="2919815"/>
                </a:lnTo>
                <a:lnTo>
                  <a:pt x="1141412" y="2869015"/>
                </a:lnTo>
                <a:lnTo>
                  <a:pt x="1107284" y="2830915"/>
                </a:lnTo>
                <a:lnTo>
                  <a:pt x="1040280" y="2780115"/>
                </a:lnTo>
                <a:lnTo>
                  <a:pt x="1007414" y="2742015"/>
                </a:lnTo>
                <a:lnTo>
                  <a:pt x="974979" y="2716615"/>
                </a:lnTo>
                <a:lnTo>
                  <a:pt x="942980" y="2678515"/>
                </a:lnTo>
                <a:lnTo>
                  <a:pt x="911422" y="2653115"/>
                </a:lnTo>
                <a:lnTo>
                  <a:pt x="880310" y="2615015"/>
                </a:lnTo>
                <a:lnTo>
                  <a:pt x="849648" y="2589615"/>
                </a:lnTo>
                <a:lnTo>
                  <a:pt x="819443" y="2551515"/>
                </a:lnTo>
                <a:lnTo>
                  <a:pt x="789698" y="2513415"/>
                </a:lnTo>
                <a:lnTo>
                  <a:pt x="760419" y="2488015"/>
                </a:lnTo>
                <a:lnTo>
                  <a:pt x="731610" y="2449915"/>
                </a:lnTo>
                <a:lnTo>
                  <a:pt x="703278" y="2411815"/>
                </a:lnTo>
                <a:lnTo>
                  <a:pt x="675426" y="2373715"/>
                </a:lnTo>
                <a:lnTo>
                  <a:pt x="648059" y="2348315"/>
                </a:lnTo>
                <a:lnTo>
                  <a:pt x="621184" y="2310215"/>
                </a:lnTo>
                <a:lnTo>
                  <a:pt x="594803" y="2272115"/>
                </a:lnTo>
                <a:lnTo>
                  <a:pt x="568924" y="2234015"/>
                </a:lnTo>
                <a:lnTo>
                  <a:pt x="543550" y="2195915"/>
                </a:lnTo>
                <a:lnTo>
                  <a:pt x="518687" y="2157815"/>
                </a:lnTo>
                <a:lnTo>
                  <a:pt x="494339" y="2119715"/>
                </a:lnTo>
                <a:lnTo>
                  <a:pt x="470512" y="2081615"/>
                </a:lnTo>
                <a:lnTo>
                  <a:pt x="447210" y="2043515"/>
                </a:lnTo>
                <a:lnTo>
                  <a:pt x="424439" y="2005415"/>
                </a:lnTo>
                <a:lnTo>
                  <a:pt x="402203" y="1967315"/>
                </a:lnTo>
                <a:lnTo>
                  <a:pt x="380508" y="1929215"/>
                </a:lnTo>
                <a:lnTo>
                  <a:pt x="359358" y="1878415"/>
                </a:lnTo>
                <a:lnTo>
                  <a:pt x="338759" y="1840315"/>
                </a:lnTo>
                <a:lnTo>
                  <a:pt x="318715" y="1802215"/>
                </a:lnTo>
                <a:lnTo>
                  <a:pt x="299231" y="1764115"/>
                </a:lnTo>
                <a:lnTo>
                  <a:pt x="280313" y="1726015"/>
                </a:lnTo>
                <a:lnTo>
                  <a:pt x="261965" y="1675215"/>
                </a:lnTo>
                <a:lnTo>
                  <a:pt x="244193" y="1637115"/>
                </a:lnTo>
                <a:lnTo>
                  <a:pt x="227000" y="1599015"/>
                </a:lnTo>
                <a:lnTo>
                  <a:pt x="210393" y="1548215"/>
                </a:lnTo>
                <a:lnTo>
                  <a:pt x="194377" y="1510115"/>
                </a:lnTo>
                <a:lnTo>
                  <a:pt x="178955" y="1472015"/>
                </a:lnTo>
                <a:lnTo>
                  <a:pt x="164134" y="1421215"/>
                </a:lnTo>
                <a:lnTo>
                  <a:pt x="149918" y="1383115"/>
                </a:lnTo>
                <a:lnTo>
                  <a:pt x="136312" y="1332315"/>
                </a:lnTo>
                <a:lnTo>
                  <a:pt x="123321" y="1294215"/>
                </a:lnTo>
                <a:lnTo>
                  <a:pt x="110950" y="1243415"/>
                </a:lnTo>
                <a:lnTo>
                  <a:pt x="99205" y="1205315"/>
                </a:lnTo>
                <a:lnTo>
                  <a:pt x="88089" y="1154515"/>
                </a:lnTo>
                <a:lnTo>
                  <a:pt x="77609" y="1116415"/>
                </a:lnTo>
                <a:lnTo>
                  <a:pt x="67769" y="1065615"/>
                </a:lnTo>
                <a:lnTo>
                  <a:pt x="58573" y="1014815"/>
                </a:lnTo>
                <a:lnTo>
                  <a:pt x="50028" y="976715"/>
                </a:lnTo>
                <a:lnTo>
                  <a:pt x="42138" y="925915"/>
                </a:lnTo>
                <a:lnTo>
                  <a:pt x="34908" y="875115"/>
                </a:lnTo>
                <a:lnTo>
                  <a:pt x="28342" y="837015"/>
                </a:lnTo>
                <a:lnTo>
                  <a:pt x="22447" y="786215"/>
                </a:lnTo>
                <a:lnTo>
                  <a:pt x="17226" y="735415"/>
                </a:lnTo>
                <a:lnTo>
                  <a:pt x="12686" y="697315"/>
                </a:lnTo>
                <a:lnTo>
                  <a:pt x="8830" y="646515"/>
                </a:lnTo>
                <a:lnTo>
                  <a:pt x="5664" y="595715"/>
                </a:lnTo>
                <a:lnTo>
                  <a:pt x="3194" y="544915"/>
                </a:lnTo>
                <a:lnTo>
                  <a:pt x="1422" y="506815"/>
                </a:lnTo>
                <a:lnTo>
                  <a:pt x="356" y="456015"/>
                </a:lnTo>
                <a:lnTo>
                  <a:pt x="0" y="405215"/>
                </a:lnTo>
                <a:lnTo>
                  <a:pt x="356" y="354415"/>
                </a:lnTo>
                <a:lnTo>
                  <a:pt x="1422" y="303615"/>
                </a:lnTo>
                <a:lnTo>
                  <a:pt x="3194" y="265515"/>
                </a:lnTo>
                <a:lnTo>
                  <a:pt x="5664" y="214715"/>
                </a:lnTo>
                <a:lnTo>
                  <a:pt x="8830" y="163915"/>
                </a:lnTo>
                <a:lnTo>
                  <a:pt x="12686" y="113115"/>
                </a:lnTo>
                <a:lnTo>
                  <a:pt x="17226" y="75015"/>
                </a:lnTo>
                <a:lnTo>
                  <a:pt x="22447" y="24215"/>
                </a:lnTo>
                <a:lnTo>
                  <a:pt x="25257" y="0"/>
                </a:lnTo>
                <a:lnTo>
                  <a:pt x="3795888" y="0"/>
                </a:lnTo>
                <a:lnTo>
                  <a:pt x="3795888" y="3578029"/>
                </a:lnTo>
                <a:lnTo>
                  <a:pt x="3788007" y="3580215"/>
                </a:lnTo>
                <a:close/>
              </a:path>
              <a:path extrusionOk="0" h="3618865" w="3796030">
                <a:moveTo>
                  <a:pt x="3695297" y="3592915"/>
                </a:moveTo>
                <a:lnTo>
                  <a:pt x="2743778" y="3592915"/>
                </a:lnTo>
                <a:lnTo>
                  <a:pt x="2697312" y="3580215"/>
                </a:lnTo>
                <a:lnTo>
                  <a:pt x="3741763" y="3580215"/>
                </a:lnTo>
                <a:lnTo>
                  <a:pt x="3695297" y="3592915"/>
                </a:lnTo>
                <a:close/>
              </a:path>
              <a:path extrusionOk="0" h="3618865" w="3796030">
                <a:moveTo>
                  <a:pt x="3601720" y="3605615"/>
                </a:moveTo>
                <a:lnTo>
                  <a:pt x="2837355" y="3605615"/>
                </a:lnTo>
                <a:lnTo>
                  <a:pt x="2790460" y="3592915"/>
                </a:lnTo>
                <a:lnTo>
                  <a:pt x="3648614" y="3592915"/>
                </a:lnTo>
                <a:lnTo>
                  <a:pt x="3601720" y="3605615"/>
                </a:lnTo>
                <a:close/>
              </a:path>
              <a:path extrusionOk="0" h="3618865" w="3796030">
                <a:moveTo>
                  <a:pt x="3507315" y="3618315"/>
                </a:moveTo>
                <a:lnTo>
                  <a:pt x="2931759" y="3618315"/>
                </a:lnTo>
                <a:lnTo>
                  <a:pt x="2884456" y="3605615"/>
                </a:lnTo>
                <a:lnTo>
                  <a:pt x="3554618" y="3605615"/>
                </a:lnTo>
                <a:lnTo>
                  <a:pt x="3507315" y="3618315"/>
                </a:lnTo>
                <a:close/>
              </a:path>
            </a:pathLst>
          </a:custGeom>
          <a:solidFill>
            <a:srgbClr val="343666"/>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47" name="Google Shape;47;p12"/>
          <p:cNvSpPr/>
          <p:nvPr/>
        </p:nvSpPr>
        <p:spPr>
          <a:xfrm>
            <a:off x="-1" y="0"/>
            <a:ext cx="3797300" cy="10274300"/>
          </a:xfrm>
          <a:custGeom>
            <a:rect b="b" l="l" r="r" t="t"/>
            <a:pathLst>
              <a:path extrusionOk="0" h="10274300" w="3797300">
                <a:moveTo>
                  <a:pt x="99595" y="10274299"/>
                </a:moveTo>
                <a:lnTo>
                  <a:pt x="0" y="10274299"/>
                </a:lnTo>
                <a:lnTo>
                  <a:pt x="0" y="0"/>
                </a:lnTo>
                <a:lnTo>
                  <a:pt x="2037198" y="0"/>
                </a:lnTo>
                <a:lnTo>
                  <a:pt x="2067081" y="101599"/>
                </a:lnTo>
                <a:lnTo>
                  <a:pt x="2167553" y="101599"/>
                </a:lnTo>
                <a:lnTo>
                  <a:pt x="2200480" y="228599"/>
                </a:lnTo>
                <a:lnTo>
                  <a:pt x="2265481" y="228599"/>
                </a:lnTo>
                <a:lnTo>
                  <a:pt x="2297551" y="355599"/>
                </a:lnTo>
                <a:lnTo>
                  <a:pt x="2360822" y="355599"/>
                </a:lnTo>
                <a:lnTo>
                  <a:pt x="2392019" y="482599"/>
                </a:lnTo>
                <a:lnTo>
                  <a:pt x="2483839" y="482599"/>
                </a:lnTo>
                <a:lnTo>
                  <a:pt x="2513850" y="609599"/>
                </a:lnTo>
                <a:lnTo>
                  <a:pt x="2572966" y="609599"/>
                </a:lnTo>
                <a:lnTo>
                  <a:pt x="2602069" y="736599"/>
                </a:lnTo>
                <a:lnTo>
                  <a:pt x="2659355" y="736599"/>
                </a:lnTo>
                <a:lnTo>
                  <a:pt x="2687534" y="863599"/>
                </a:lnTo>
                <a:lnTo>
                  <a:pt x="2742960" y="863599"/>
                </a:lnTo>
                <a:lnTo>
                  <a:pt x="2770202" y="990599"/>
                </a:lnTo>
                <a:lnTo>
                  <a:pt x="2823736" y="990599"/>
                </a:lnTo>
                <a:lnTo>
                  <a:pt x="2850025" y="1117599"/>
                </a:lnTo>
                <a:lnTo>
                  <a:pt x="2901638" y="1117599"/>
                </a:lnTo>
                <a:lnTo>
                  <a:pt x="2926959" y="1244599"/>
                </a:lnTo>
                <a:lnTo>
                  <a:pt x="2976622" y="1244599"/>
                </a:lnTo>
                <a:lnTo>
                  <a:pt x="3000960" y="1371599"/>
                </a:lnTo>
                <a:lnTo>
                  <a:pt x="3048641" y="1371599"/>
                </a:lnTo>
                <a:lnTo>
                  <a:pt x="3071981" y="1498599"/>
                </a:lnTo>
                <a:lnTo>
                  <a:pt x="3094985" y="1498599"/>
                </a:lnTo>
                <a:lnTo>
                  <a:pt x="3117651" y="1625599"/>
                </a:lnTo>
                <a:lnTo>
                  <a:pt x="3161964" y="1625599"/>
                </a:lnTo>
                <a:lnTo>
                  <a:pt x="3183607" y="1752599"/>
                </a:lnTo>
                <a:lnTo>
                  <a:pt x="3225858" y="1752599"/>
                </a:lnTo>
                <a:lnTo>
                  <a:pt x="3246463" y="1879599"/>
                </a:lnTo>
                <a:lnTo>
                  <a:pt x="3286623" y="1879599"/>
                </a:lnTo>
                <a:lnTo>
                  <a:pt x="3306174" y="2006599"/>
                </a:lnTo>
                <a:lnTo>
                  <a:pt x="3325372" y="2006599"/>
                </a:lnTo>
                <a:lnTo>
                  <a:pt x="3344213" y="2133599"/>
                </a:lnTo>
                <a:lnTo>
                  <a:pt x="3380820" y="2133599"/>
                </a:lnTo>
                <a:lnTo>
                  <a:pt x="3398582" y="2260599"/>
                </a:lnTo>
                <a:lnTo>
                  <a:pt x="3433018" y="2260599"/>
                </a:lnTo>
                <a:lnTo>
                  <a:pt x="3449687" y="2387599"/>
                </a:lnTo>
                <a:lnTo>
                  <a:pt x="3465989" y="2387599"/>
                </a:lnTo>
                <a:lnTo>
                  <a:pt x="3481921" y="2514599"/>
                </a:lnTo>
                <a:lnTo>
                  <a:pt x="3512670" y="2514599"/>
                </a:lnTo>
                <a:lnTo>
                  <a:pt x="3527483" y="2641599"/>
                </a:lnTo>
                <a:lnTo>
                  <a:pt x="3555980" y="2641599"/>
                </a:lnTo>
                <a:lnTo>
                  <a:pt x="3569660" y="2768599"/>
                </a:lnTo>
                <a:lnTo>
                  <a:pt x="3582959" y="2768599"/>
                </a:lnTo>
                <a:lnTo>
                  <a:pt x="3595875" y="2895599"/>
                </a:lnTo>
                <a:lnTo>
                  <a:pt x="3620552" y="2895599"/>
                </a:lnTo>
                <a:lnTo>
                  <a:pt x="3632309" y="3022599"/>
                </a:lnTo>
                <a:lnTo>
                  <a:pt x="3643677" y="3022599"/>
                </a:lnTo>
                <a:lnTo>
                  <a:pt x="3654653" y="3149599"/>
                </a:lnTo>
                <a:lnTo>
                  <a:pt x="3675426" y="3149599"/>
                </a:lnTo>
                <a:lnTo>
                  <a:pt x="3685219" y="3276599"/>
                </a:lnTo>
                <a:lnTo>
                  <a:pt x="3694614" y="3276599"/>
                </a:lnTo>
                <a:lnTo>
                  <a:pt x="3703610" y="3403599"/>
                </a:lnTo>
                <a:lnTo>
                  <a:pt x="3720395" y="3403599"/>
                </a:lnTo>
                <a:lnTo>
                  <a:pt x="3728182" y="3530599"/>
                </a:lnTo>
                <a:lnTo>
                  <a:pt x="3735562" y="3530599"/>
                </a:lnTo>
                <a:lnTo>
                  <a:pt x="3742534" y="3657599"/>
                </a:lnTo>
                <a:lnTo>
                  <a:pt x="3755249" y="3657599"/>
                </a:lnTo>
                <a:lnTo>
                  <a:pt x="3760987" y="3784599"/>
                </a:lnTo>
                <a:lnTo>
                  <a:pt x="3766311" y="3784599"/>
                </a:lnTo>
                <a:lnTo>
                  <a:pt x="3771219" y="3911599"/>
                </a:lnTo>
                <a:lnTo>
                  <a:pt x="3775708" y="3911599"/>
                </a:lnTo>
                <a:lnTo>
                  <a:pt x="3779778" y="4038599"/>
                </a:lnTo>
                <a:lnTo>
                  <a:pt x="3786653" y="4038599"/>
                </a:lnTo>
                <a:lnTo>
                  <a:pt x="3789454" y="4165599"/>
                </a:lnTo>
                <a:lnTo>
                  <a:pt x="3791828" y="4165599"/>
                </a:lnTo>
                <a:lnTo>
                  <a:pt x="3793775" y="4292599"/>
                </a:lnTo>
                <a:lnTo>
                  <a:pt x="3796378" y="4292599"/>
                </a:lnTo>
                <a:lnTo>
                  <a:pt x="3797030" y="4419599"/>
                </a:lnTo>
                <a:lnTo>
                  <a:pt x="3797248" y="4419599"/>
                </a:lnTo>
                <a:lnTo>
                  <a:pt x="3797030" y="4546599"/>
                </a:lnTo>
                <a:lnTo>
                  <a:pt x="3796378" y="4546599"/>
                </a:lnTo>
                <a:lnTo>
                  <a:pt x="3795292" y="4673599"/>
                </a:lnTo>
                <a:lnTo>
                  <a:pt x="3791828" y="4673599"/>
                </a:lnTo>
                <a:lnTo>
                  <a:pt x="3789454" y="4800599"/>
                </a:lnTo>
                <a:lnTo>
                  <a:pt x="3786653" y="4800599"/>
                </a:lnTo>
                <a:lnTo>
                  <a:pt x="3783427" y="4927599"/>
                </a:lnTo>
                <a:lnTo>
                  <a:pt x="3779778" y="4927599"/>
                </a:lnTo>
                <a:lnTo>
                  <a:pt x="3775708" y="5054599"/>
                </a:lnTo>
                <a:lnTo>
                  <a:pt x="3766311" y="5054599"/>
                </a:lnTo>
                <a:lnTo>
                  <a:pt x="3760987" y="5181599"/>
                </a:lnTo>
                <a:lnTo>
                  <a:pt x="3755249" y="5181599"/>
                </a:lnTo>
                <a:lnTo>
                  <a:pt x="3749097" y="5308599"/>
                </a:lnTo>
                <a:lnTo>
                  <a:pt x="3735562" y="5308599"/>
                </a:lnTo>
                <a:lnTo>
                  <a:pt x="3728182" y="5435599"/>
                </a:lnTo>
                <a:lnTo>
                  <a:pt x="3720395" y="5435599"/>
                </a:lnTo>
                <a:lnTo>
                  <a:pt x="3712204" y="5562599"/>
                </a:lnTo>
                <a:lnTo>
                  <a:pt x="3694614" y="5562599"/>
                </a:lnTo>
                <a:lnTo>
                  <a:pt x="3685219" y="5689599"/>
                </a:lnTo>
                <a:lnTo>
                  <a:pt x="3675426" y="5689599"/>
                </a:lnTo>
                <a:lnTo>
                  <a:pt x="3665237" y="5816599"/>
                </a:lnTo>
                <a:lnTo>
                  <a:pt x="3643677" y="5816599"/>
                </a:lnTo>
                <a:lnTo>
                  <a:pt x="3632309" y="5943599"/>
                </a:lnTo>
                <a:lnTo>
                  <a:pt x="3620552" y="5943599"/>
                </a:lnTo>
                <a:lnTo>
                  <a:pt x="3608406" y="6070599"/>
                </a:lnTo>
                <a:lnTo>
                  <a:pt x="3582959" y="6070599"/>
                </a:lnTo>
                <a:lnTo>
                  <a:pt x="3569660" y="6197599"/>
                </a:lnTo>
                <a:lnTo>
                  <a:pt x="3555980" y="6197599"/>
                </a:lnTo>
                <a:lnTo>
                  <a:pt x="3541921" y="6324599"/>
                </a:lnTo>
                <a:lnTo>
                  <a:pt x="3512670" y="6324599"/>
                </a:lnTo>
                <a:lnTo>
                  <a:pt x="3497482" y="6451599"/>
                </a:lnTo>
                <a:lnTo>
                  <a:pt x="3481921" y="6451599"/>
                </a:lnTo>
                <a:lnTo>
                  <a:pt x="3465989" y="6578599"/>
                </a:lnTo>
                <a:lnTo>
                  <a:pt x="3433018" y="6578599"/>
                </a:lnTo>
                <a:lnTo>
                  <a:pt x="3415982" y="6705599"/>
                </a:lnTo>
                <a:lnTo>
                  <a:pt x="3380820" y="6705599"/>
                </a:lnTo>
                <a:lnTo>
                  <a:pt x="3362696" y="6832599"/>
                </a:lnTo>
                <a:lnTo>
                  <a:pt x="3344213" y="6832599"/>
                </a:lnTo>
                <a:lnTo>
                  <a:pt x="3325372" y="6959599"/>
                </a:lnTo>
                <a:lnTo>
                  <a:pt x="3286623" y="6959599"/>
                </a:lnTo>
                <a:lnTo>
                  <a:pt x="3266718" y="7086599"/>
                </a:lnTo>
                <a:lnTo>
                  <a:pt x="3225858" y="7086599"/>
                </a:lnTo>
                <a:lnTo>
                  <a:pt x="3204906" y="7213599"/>
                </a:lnTo>
                <a:lnTo>
                  <a:pt x="3161964" y="7213599"/>
                </a:lnTo>
                <a:lnTo>
                  <a:pt x="3139978" y="7340599"/>
                </a:lnTo>
                <a:lnTo>
                  <a:pt x="3094985" y="7340599"/>
                </a:lnTo>
                <a:lnTo>
                  <a:pt x="3071981" y="7467599"/>
                </a:lnTo>
                <a:lnTo>
                  <a:pt x="3048641" y="7467599"/>
                </a:lnTo>
                <a:lnTo>
                  <a:pt x="3024967" y="7594599"/>
                </a:lnTo>
                <a:lnTo>
                  <a:pt x="2976622" y="7594599"/>
                </a:lnTo>
                <a:lnTo>
                  <a:pt x="2951954" y="7721599"/>
                </a:lnTo>
                <a:lnTo>
                  <a:pt x="2901638" y="7721599"/>
                </a:lnTo>
                <a:lnTo>
                  <a:pt x="2875993" y="7848599"/>
                </a:lnTo>
                <a:lnTo>
                  <a:pt x="2823736" y="7848599"/>
                </a:lnTo>
                <a:lnTo>
                  <a:pt x="2797128" y="7975599"/>
                </a:lnTo>
                <a:lnTo>
                  <a:pt x="2742960" y="7975599"/>
                </a:lnTo>
                <a:lnTo>
                  <a:pt x="2715403" y="8102599"/>
                </a:lnTo>
                <a:lnTo>
                  <a:pt x="2659355" y="8102599"/>
                </a:lnTo>
                <a:lnTo>
                  <a:pt x="2630866" y="8229599"/>
                </a:lnTo>
                <a:lnTo>
                  <a:pt x="2572966" y="8229599"/>
                </a:lnTo>
                <a:lnTo>
                  <a:pt x="2543559" y="8356599"/>
                </a:lnTo>
                <a:lnTo>
                  <a:pt x="2453530" y="8356599"/>
                </a:lnTo>
                <a:lnTo>
                  <a:pt x="2422922" y="8483599"/>
                </a:lnTo>
                <a:lnTo>
                  <a:pt x="2360822" y="8483599"/>
                </a:lnTo>
                <a:lnTo>
                  <a:pt x="2329332" y="8610599"/>
                </a:lnTo>
                <a:lnTo>
                  <a:pt x="2265481" y="8610599"/>
                </a:lnTo>
                <a:lnTo>
                  <a:pt x="2233124" y="8737599"/>
                </a:lnTo>
                <a:lnTo>
                  <a:pt x="2167553" y="8737599"/>
                </a:lnTo>
                <a:lnTo>
                  <a:pt x="2134342" y="8864599"/>
                </a:lnTo>
                <a:lnTo>
                  <a:pt x="2033034" y="8864599"/>
                </a:lnTo>
                <a:lnTo>
                  <a:pt x="1998710" y="8991599"/>
                </a:lnTo>
                <a:lnTo>
                  <a:pt x="1929242" y="8991599"/>
                </a:lnTo>
                <a:lnTo>
                  <a:pt x="1894101" y="9118599"/>
                </a:lnTo>
                <a:lnTo>
                  <a:pt x="1787070" y="9118599"/>
                </a:lnTo>
                <a:lnTo>
                  <a:pt x="1750862" y="9245599"/>
                </a:lnTo>
                <a:lnTo>
                  <a:pt x="1640672" y="9245599"/>
                </a:lnTo>
                <a:lnTo>
                  <a:pt x="1603424" y="9372599"/>
                </a:lnTo>
                <a:lnTo>
                  <a:pt x="1490154" y="9372599"/>
                </a:lnTo>
                <a:lnTo>
                  <a:pt x="1451894" y="9499599"/>
                </a:lnTo>
                <a:lnTo>
                  <a:pt x="1335625" y="9499599"/>
                </a:lnTo>
                <a:lnTo>
                  <a:pt x="1296378" y="9626599"/>
                </a:lnTo>
                <a:lnTo>
                  <a:pt x="1177191" y="9626599"/>
                </a:lnTo>
                <a:lnTo>
                  <a:pt x="1136985" y="9753599"/>
                </a:lnTo>
                <a:lnTo>
                  <a:pt x="1014959" y="9753599"/>
                </a:lnTo>
                <a:lnTo>
                  <a:pt x="973820" y="9880599"/>
                </a:lnTo>
                <a:lnTo>
                  <a:pt x="806991" y="9880599"/>
                </a:lnTo>
                <a:lnTo>
                  <a:pt x="764723" y="10007599"/>
                </a:lnTo>
                <a:lnTo>
                  <a:pt x="593464" y="10007599"/>
                </a:lnTo>
                <a:lnTo>
                  <a:pt x="550111" y="10134599"/>
                </a:lnTo>
                <a:lnTo>
                  <a:pt x="374589" y="10134599"/>
                </a:lnTo>
                <a:lnTo>
                  <a:pt x="330191" y="10261599"/>
                </a:lnTo>
                <a:lnTo>
                  <a:pt x="105172" y="10261599"/>
                </a:lnTo>
                <a:lnTo>
                  <a:pt x="99595" y="10274299"/>
                </a:lnTo>
                <a:close/>
              </a:path>
            </a:pathLst>
          </a:custGeom>
          <a:solidFill>
            <a:srgbClr val="18CFDE"/>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48" name="Google Shape;48;p12"/>
          <p:cNvSpPr/>
          <p:nvPr/>
        </p:nvSpPr>
        <p:spPr>
          <a:xfrm>
            <a:off x="0" y="5637994"/>
            <a:ext cx="11152505" cy="38100"/>
          </a:xfrm>
          <a:custGeom>
            <a:rect b="b" l="l" r="r" t="t"/>
            <a:pathLst>
              <a:path extrusionOk="0" h="38100" w="11152505">
                <a:moveTo>
                  <a:pt x="0" y="38099"/>
                </a:moveTo>
                <a:lnTo>
                  <a:pt x="0" y="0"/>
                </a:lnTo>
                <a:lnTo>
                  <a:pt x="11152235" y="0"/>
                </a:lnTo>
                <a:lnTo>
                  <a:pt x="11152235" y="38099"/>
                </a:lnTo>
                <a:lnTo>
                  <a:pt x="0" y="38099"/>
                </a:lnTo>
                <a:close/>
              </a:path>
            </a:pathLst>
          </a:custGeom>
          <a:solidFill>
            <a:srgbClr val="FFFF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pic>
        <p:nvPicPr>
          <p:cNvPr id="49" name="Google Shape;49;p12"/>
          <p:cNvPicPr preferRelativeResize="0"/>
          <p:nvPr/>
        </p:nvPicPr>
        <p:blipFill rotWithShape="1">
          <a:blip r:embed="rId2">
            <a:alphaModFix/>
          </a:blip>
          <a:srcRect b="0" l="0" r="0" t="0"/>
          <a:stretch/>
        </p:blipFill>
        <p:spPr>
          <a:xfrm>
            <a:off x="11142710" y="5580844"/>
            <a:ext cx="152399" cy="152399"/>
          </a:xfrm>
          <a:prstGeom prst="rect">
            <a:avLst/>
          </a:prstGeom>
          <a:noFill/>
          <a:ln>
            <a:noFill/>
          </a:ln>
        </p:spPr>
      </p:pic>
      <p:sp>
        <p:nvSpPr>
          <p:cNvPr id="50" name="Google Shape;50;p12"/>
          <p:cNvSpPr/>
          <p:nvPr/>
        </p:nvSpPr>
        <p:spPr>
          <a:xfrm>
            <a:off x="13204133" y="4017467"/>
            <a:ext cx="5084445" cy="3784600"/>
          </a:xfrm>
          <a:custGeom>
            <a:rect b="b" l="l" r="r" t="t"/>
            <a:pathLst>
              <a:path extrusionOk="0" h="3784600" w="5084444">
                <a:moveTo>
                  <a:pt x="2308431" y="12700"/>
                </a:moveTo>
                <a:lnTo>
                  <a:pt x="2191511" y="12700"/>
                </a:lnTo>
                <a:lnTo>
                  <a:pt x="2203258" y="0"/>
                </a:lnTo>
                <a:lnTo>
                  <a:pt x="2302192" y="0"/>
                </a:lnTo>
                <a:lnTo>
                  <a:pt x="2308431" y="12700"/>
                </a:lnTo>
                <a:close/>
              </a:path>
              <a:path extrusionOk="0" h="3784600" w="5084444">
                <a:moveTo>
                  <a:pt x="2336569" y="25400"/>
                </a:moveTo>
                <a:lnTo>
                  <a:pt x="2175458" y="25400"/>
                </a:lnTo>
                <a:lnTo>
                  <a:pt x="2185950" y="12700"/>
                </a:lnTo>
                <a:lnTo>
                  <a:pt x="2326016" y="12700"/>
                </a:lnTo>
                <a:lnTo>
                  <a:pt x="2336569" y="25400"/>
                </a:lnTo>
                <a:close/>
              </a:path>
              <a:path extrusionOk="0" h="3784600" w="5084444">
                <a:moveTo>
                  <a:pt x="1878257" y="2298700"/>
                </a:moveTo>
                <a:lnTo>
                  <a:pt x="1635405" y="2298700"/>
                </a:lnTo>
                <a:lnTo>
                  <a:pt x="2140314" y="76200"/>
                </a:lnTo>
                <a:lnTo>
                  <a:pt x="2142333" y="76200"/>
                </a:lnTo>
                <a:lnTo>
                  <a:pt x="2147451" y="63500"/>
                </a:lnTo>
                <a:lnTo>
                  <a:pt x="2150513" y="50800"/>
                </a:lnTo>
                <a:lnTo>
                  <a:pt x="2157643" y="38100"/>
                </a:lnTo>
                <a:lnTo>
                  <a:pt x="2161660" y="38100"/>
                </a:lnTo>
                <a:lnTo>
                  <a:pt x="2170600" y="25400"/>
                </a:lnTo>
                <a:lnTo>
                  <a:pt x="2341414" y="25400"/>
                </a:lnTo>
                <a:lnTo>
                  <a:pt x="2350239" y="38100"/>
                </a:lnTo>
                <a:lnTo>
                  <a:pt x="2354153" y="50800"/>
                </a:lnTo>
                <a:lnTo>
                  <a:pt x="2360981" y="63500"/>
                </a:lnTo>
                <a:lnTo>
                  <a:pt x="2363844" y="63500"/>
                </a:lnTo>
                <a:lnTo>
                  <a:pt x="2368466" y="76200"/>
                </a:lnTo>
                <a:lnTo>
                  <a:pt x="2370191" y="88900"/>
                </a:lnTo>
                <a:lnTo>
                  <a:pt x="2476115" y="723900"/>
                </a:lnTo>
                <a:lnTo>
                  <a:pt x="2236556" y="723900"/>
                </a:lnTo>
                <a:lnTo>
                  <a:pt x="1878257" y="2298700"/>
                </a:lnTo>
                <a:close/>
              </a:path>
              <a:path extrusionOk="0" h="3784600" w="5084444">
                <a:moveTo>
                  <a:pt x="2949671" y="3733800"/>
                </a:moveTo>
                <a:lnTo>
                  <a:pt x="2746307" y="3733800"/>
                </a:lnTo>
                <a:lnTo>
                  <a:pt x="2739972" y="3721100"/>
                </a:lnTo>
                <a:lnTo>
                  <a:pt x="2737308" y="3708400"/>
                </a:lnTo>
                <a:lnTo>
                  <a:pt x="2732985" y="3695700"/>
                </a:lnTo>
                <a:lnTo>
                  <a:pt x="2731356" y="3695700"/>
                </a:lnTo>
                <a:lnTo>
                  <a:pt x="2236556" y="723900"/>
                </a:lnTo>
                <a:lnTo>
                  <a:pt x="2476115" y="723900"/>
                </a:lnTo>
                <a:lnTo>
                  <a:pt x="2882864" y="3162300"/>
                </a:lnTo>
                <a:lnTo>
                  <a:pt x="3131418" y="3162300"/>
                </a:lnTo>
                <a:lnTo>
                  <a:pt x="2958209" y="3708400"/>
                </a:lnTo>
                <a:lnTo>
                  <a:pt x="2955702" y="3721100"/>
                </a:lnTo>
                <a:lnTo>
                  <a:pt x="2949671" y="3733800"/>
                </a:lnTo>
                <a:close/>
              </a:path>
              <a:path extrusionOk="0" h="3784600" w="5084444">
                <a:moveTo>
                  <a:pt x="1219547" y="1308100"/>
                </a:moveTo>
                <a:lnTo>
                  <a:pt x="1151509" y="1308100"/>
                </a:lnTo>
                <a:lnTo>
                  <a:pt x="1159845" y="1295400"/>
                </a:lnTo>
                <a:lnTo>
                  <a:pt x="1211191" y="1295400"/>
                </a:lnTo>
                <a:lnTo>
                  <a:pt x="1219547" y="1308100"/>
                </a:lnTo>
                <a:close/>
              </a:path>
              <a:path extrusionOk="0" h="3784600" w="5084444">
                <a:moveTo>
                  <a:pt x="3592372" y="1308100"/>
                </a:moveTo>
                <a:lnTo>
                  <a:pt x="3528769" y="1308100"/>
                </a:lnTo>
                <a:lnTo>
                  <a:pt x="3537730" y="1295400"/>
                </a:lnTo>
                <a:lnTo>
                  <a:pt x="3583430" y="1295400"/>
                </a:lnTo>
                <a:lnTo>
                  <a:pt x="3592372" y="1308100"/>
                </a:lnTo>
                <a:close/>
              </a:path>
              <a:path extrusionOk="0" h="3784600" w="5084444">
                <a:moveTo>
                  <a:pt x="1250931" y="1320800"/>
                </a:moveTo>
                <a:lnTo>
                  <a:pt x="1120577" y="1320800"/>
                </a:lnTo>
                <a:lnTo>
                  <a:pt x="1127901" y="1308100"/>
                </a:lnTo>
                <a:lnTo>
                  <a:pt x="1243512" y="1308100"/>
                </a:lnTo>
                <a:lnTo>
                  <a:pt x="1250931" y="1320800"/>
                </a:lnTo>
                <a:close/>
              </a:path>
              <a:path extrusionOk="0" h="3784600" w="5084444">
                <a:moveTo>
                  <a:pt x="3625484" y="1320800"/>
                </a:moveTo>
                <a:lnTo>
                  <a:pt x="3495132" y="1320800"/>
                </a:lnTo>
                <a:lnTo>
                  <a:pt x="3503064" y="1308100"/>
                </a:lnTo>
                <a:lnTo>
                  <a:pt x="3617668" y="1308100"/>
                </a:lnTo>
                <a:lnTo>
                  <a:pt x="3625484" y="1320800"/>
                </a:lnTo>
                <a:close/>
              </a:path>
              <a:path extrusionOk="0" h="3784600" w="5084444">
                <a:moveTo>
                  <a:pt x="1271104" y="1333500"/>
                </a:moveTo>
                <a:lnTo>
                  <a:pt x="1107101" y="1333500"/>
                </a:lnTo>
                <a:lnTo>
                  <a:pt x="1113643" y="1320800"/>
                </a:lnTo>
                <a:lnTo>
                  <a:pt x="1264801" y="1320800"/>
                </a:lnTo>
                <a:lnTo>
                  <a:pt x="1271104" y="1333500"/>
                </a:lnTo>
                <a:close/>
              </a:path>
              <a:path extrusionOk="0" h="3784600" w="5084444">
                <a:moveTo>
                  <a:pt x="3639825" y="1333500"/>
                </a:moveTo>
                <a:lnTo>
                  <a:pt x="3480365" y="1333500"/>
                </a:lnTo>
                <a:lnTo>
                  <a:pt x="3487536" y="1320800"/>
                </a:lnTo>
                <a:lnTo>
                  <a:pt x="3632900" y="1320800"/>
                </a:lnTo>
                <a:lnTo>
                  <a:pt x="3639825" y="1333500"/>
                </a:lnTo>
                <a:close/>
              </a:path>
              <a:path extrusionOk="0" h="3784600" w="5084444">
                <a:moveTo>
                  <a:pt x="1287289" y="1358900"/>
                </a:moveTo>
                <a:lnTo>
                  <a:pt x="1085409" y="1358900"/>
                </a:lnTo>
                <a:lnTo>
                  <a:pt x="1090073" y="1346200"/>
                </a:lnTo>
                <a:lnTo>
                  <a:pt x="1095254" y="1346200"/>
                </a:lnTo>
                <a:lnTo>
                  <a:pt x="1100951" y="1333500"/>
                </a:lnTo>
                <a:lnTo>
                  <a:pt x="1276963" y="1333500"/>
                </a:lnTo>
                <a:lnTo>
                  <a:pt x="1282376" y="1346200"/>
                </a:lnTo>
                <a:lnTo>
                  <a:pt x="1287289" y="1358900"/>
                </a:lnTo>
                <a:close/>
              </a:path>
              <a:path extrusionOk="0" h="3784600" w="5084444">
                <a:moveTo>
                  <a:pt x="3652200" y="1346200"/>
                </a:moveTo>
                <a:lnTo>
                  <a:pt x="3467564" y="1346200"/>
                </a:lnTo>
                <a:lnTo>
                  <a:pt x="3473708" y="1333500"/>
                </a:lnTo>
                <a:lnTo>
                  <a:pt x="3646258" y="1333500"/>
                </a:lnTo>
                <a:lnTo>
                  <a:pt x="3652200" y="1346200"/>
                </a:lnTo>
                <a:close/>
              </a:path>
              <a:path extrusionOk="0" h="3784600" w="5084444">
                <a:moveTo>
                  <a:pt x="3131418" y="3162300"/>
                </a:moveTo>
                <a:lnTo>
                  <a:pt x="2882864" y="3162300"/>
                </a:lnTo>
                <a:lnTo>
                  <a:pt x="3445575" y="1384300"/>
                </a:lnTo>
                <a:lnTo>
                  <a:pt x="3448702" y="1371600"/>
                </a:lnTo>
                <a:lnTo>
                  <a:pt x="3452470" y="1358900"/>
                </a:lnTo>
                <a:lnTo>
                  <a:pt x="3456881" y="1358900"/>
                </a:lnTo>
                <a:lnTo>
                  <a:pt x="3461933" y="1346200"/>
                </a:lnTo>
                <a:lnTo>
                  <a:pt x="3657583" y="1346200"/>
                </a:lnTo>
                <a:lnTo>
                  <a:pt x="3662337" y="1358900"/>
                </a:lnTo>
                <a:lnTo>
                  <a:pt x="3666465" y="1371600"/>
                </a:lnTo>
                <a:lnTo>
                  <a:pt x="3669965" y="1371600"/>
                </a:lnTo>
                <a:lnTo>
                  <a:pt x="3821092" y="1790700"/>
                </a:lnTo>
                <a:lnTo>
                  <a:pt x="3566454" y="1790700"/>
                </a:lnTo>
                <a:lnTo>
                  <a:pt x="3131418" y="3162300"/>
                </a:lnTo>
                <a:close/>
              </a:path>
              <a:path extrusionOk="0" h="3784600" w="5084444">
                <a:moveTo>
                  <a:pt x="937689" y="2184400"/>
                </a:moveTo>
                <a:lnTo>
                  <a:pt x="12219" y="2184400"/>
                </a:lnTo>
                <a:lnTo>
                  <a:pt x="6155" y="2171700"/>
                </a:lnTo>
                <a:lnTo>
                  <a:pt x="3865" y="2159000"/>
                </a:lnTo>
                <a:lnTo>
                  <a:pt x="773" y="2146300"/>
                </a:lnTo>
                <a:lnTo>
                  <a:pt x="0" y="2133600"/>
                </a:lnTo>
                <a:lnTo>
                  <a:pt x="0" y="2120900"/>
                </a:lnTo>
                <a:lnTo>
                  <a:pt x="773" y="2108200"/>
                </a:lnTo>
                <a:lnTo>
                  <a:pt x="3865" y="2095500"/>
                </a:lnTo>
                <a:lnTo>
                  <a:pt x="6155" y="2095500"/>
                </a:lnTo>
                <a:lnTo>
                  <a:pt x="12219" y="2070100"/>
                </a:lnTo>
                <a:lnTo>
                  <a:pt x="15935" y="2070100"/>
                </a:lnTo>
                <a:lnTo>
                  <a:pt x="24733" y="2057400"/>
                </a:lnTo>
                <a:lnTo>
                  <a:pt x="29730" y="2044700"/>
                </a:lnTo>
                <a:lnTo>
                  <a:pt x="40919" y="2032000"/>
                </a:lnTo>
                <a:lnTo>
                  <a:pt x="47002" y="2032000"/>
                </a:lnTo>
                <a:lnTo>
                  <a:pt x="60143" y="2019300"/>
                </a:lnTo>
                <a:lnTo>
                  <a:pt x="81653" y="2019300"/>
                </a:lnTo>
                <a:lnTo>
                  <a:pt x="89160" y="2006600"/>
                </a:lnTo>
                <a:lnTo>
                  <a:pt x="758455" y="2006600"/>
                </a:lnTo>
                <a:lnTo>
                  <a:pt x="1081261" y="1358900"/>
                </a:lnTo>
                <a:lnTo>
                  <a:pt x="1291649" y="1358900"/>
                </a:lnTo>
                <a:lnTo>
                  <a:pt x="1295454" y="1371600"/>
                </a:lnTo>
                <a:lnTo>
                  <a:pt x="1298704" y="1371600"/>
                </a:lnTo>
                <a:lnTo>
                  <a:pt x="1423237" y="1714500"/>
                </a:lnTo>
                <a:lnTo>
                  <a:pt x="1170184" y="1714500"/>
                </a:lnTo>
                <a:lnTo>
                  <a:pt x="937689" y="2184400"/>
                </a:lnTo>
                <a:close/>
              </a:path>
              <a:path extrusionOk="0" h="3784600" w="5084444">
                <a:moveTo>
                  <a:pt x="1745353" y="2806700"/>
                </a:moveTo>
                <a:lnTo>
                  <a:pt x="1574947" y="2806700"/>
                </a:lnTo>
                <a:lnTo>
                  <a:pt x="1568721" y="2794000"/>
                </a:lnTo>
                <a:lnTo>
                  <a:pt x="1563086" y="2781300"/>
                </a:lnTo>
                <a:lnTo>
                  <a:pt x="1558119" y="2781300"/>
                </a:lnTo>
                <a:lnTo>
                  <a:pt x="1553819" y="2768600"/>
                </a:lnTo>
                <a:lnTo>
                  <a:pt x="1550187" y="2755900"/>
                </a:lnTo>
                <a:lnTo>
                  <a:pt x="1170184" y="1714500"/>
                </a:lnTo>
                <a:lnTo>
                  <a:pt x="1423237" y="1714500"/>
                </a:lnTo>
                <a:lnTo>
                  <a:pt x="1635405" y="2298700"/>
                </a:lnTo>
                <a:lnTo>
                  <a:pt x="1878257" y="2298700"/>
                </a:lnTo>
                <a:lnTo>
                  <a:pt x="1777124" y="2743200"/>
                </a:lnTo>
                <a:lnTo>
                  <a:pt x="1774633" y="2755900"/>
                </a:lnTo>
                <a:lnTo>
                  <a:pt x="1771432" y="2768600"/>
                </a:lnTo>
                <a:lnTo>
                  <a:pt x="1767521" y="2768600"/>
                </a:lnTo>
                <a:lnTo>
                  <a:pt x="1762901" y="2781300"/>
                </a:lnTo>
                <a:lnTo>
                  <a:pt x="1757634" y="2794000"/>
                </a:lnTo>
                <a:lnTo>
                  <a:pt x="1751785" y="2794000"/>
                </a:lnTo>
                <a:lnTo>
                  <a:pt x="1745353" y="2806700"/>
                </a:lnTo>
                <a:close/>
              </a:path>
              <a:path extrusionOk="0" h="3784600" w="5084444">
                <a:moveTo>
                  <a:pt x="4129940" y="2794000"/>
                </a:moveTo>
                <a:lnTo>
                  <a:pt x="3937118" y="2794000"/>
                </a:lnTo>
                <a:lnTo>
                  <a:pt x="3932422" y="2781300"/>
                </a:lnTo>
                <a:lnTo>
                  <a:pt x="3928245" y="2781300"/>
                </a:lnTo>
                <a:lnTo>
                  <a:pt x="3924587" y="2768600"/>
                </a:lnTo>
                <a:lnTo>
                  <a:pt x="3921448" y="2755900"/>
                </a:lnTo>
                <a:lnTo>
                  <a:pt x="3566454" y="1790700"/>
                </a:lnTo>
                <a:lnTo>
                  <a:pt x="3821092" y="1790700"/>
                </a:lnTo>
                <a:lnTo>
                  <a:pt x="4059231" y="2451100"/>
                </a:lnTo>
                <a:lnTo>
                  <a:pt x="4333320" y="2451100"/>
                </a:lnTo>
                <a:lnTo>
                  <a:pt x="4134491" y="2781300"/>
                </a:lnTo>
                <a:lnTo>
                  <a:pt x="4129940" y="2794000"/>
                </a:lnTo>
                <a:close/>
              </a:path>
              <a:path extrusionOk="0" h="3784600" w="5084444">
                <a:moveTo>
                  <a:pt x="4333320" y="2451100"/>
                </a:moveTo>
                <a:lnTo>
                  <a:pt x="4059231" y="2451100"/>
                </a:lnTo>
                <a:lnTo>
                  <a:pt x="4286863" y="2070100"/>
                </a:lnTo>
                <a:lnTo>
                  <a:pt x="4291003" y="2057400"/>
                </a:lnTo>
                <a:lnTo>
                  <a:pt x="4295529" y="2057400"/>
                </a:lnTo>
                <a:lnTo>
                  <a:pt x="4300443" y="2044700"/>
                </a:lnTo>
                <a:lnTo>
                  <a:pt x="4305744" y="2044700"/>
                </a:lnTo>
                <a:lnTo>
                  <a:pt x="4311387" y="2032000"/>
                </a:lnTo>
                <a:lnTo>
                  <a:pt x="4323563" y="2032000"/>
                </a:lnTo>
                <a:lnTo>
                  <a:pt x="4330096" y="2019300"/>
                </a:lnTo>
                <a:lnTo>
                  <a:pt x="4358309" y="2019300"/>
                </a:lnTo>
                <a:lnTo>
                  <a:pt x="4365766" y="2006600"/>
                </a:lnTo>
                <a:lnTo>
                  <a:pt x="5083867" y="2006600"/>
                </a:lnTo>
                <a:lnTo>
                  <a:pt x="5083867" y="2247900"/>
                </a:lnTo>
                <a:lnTo>
                  <a:pt x="4455677" y="2247900"/>
                </a:lnTo>
                <a:lnTo>
                  <a:pt x="4333320" y="2451100"/>
                </a:lnTo>
                <a:close/>
              </a:path>
              <a:path extrusionOk="0" h="3784600" w="5084444">
                <a:moveTo>
                  <a:pt x="907290" y="2222500"/>
                </a:moveTo>
                <a:lnTo>
                  <a:pt x="40919" y="2222500"/>
                </a:lnTo>
                <a:lnTo>
                  <a:pt x="29730" y="2209800"/>
                </a:lnTo>
                <a:lnTo>
                  <a:pt x="24733" y="2197100"/>
                </a:lnTo>
                <a:lnTo>
                  <a:pt x="15935" y="2184400"/>
                </a:lnTo>
                <a:lnTo>
                  <a:pt x="933760" y="2184400"/>
                </a:lnTo>
                <a:lnTo>
                  <a:pt x="929363" y="2197100"/>
                </a:lnTo>
                <a:lnTo>
                  <a:pt x="924496" y="2197100"/>
                </a:lnTo>
                <a:lnTo>
                  <a:pt x="919159" y="2209800"/>
                </a:lnTo>
                <a:lnTo>
                  <a:pt x="913406" y="2209800"/>
                </a:lnTo>
                <a:lnTo>
                  <a:pt x="907290" y="2222500"/>
                </a:lnTo>
                <a:close/>
              </a:path>
              <a:path extrusionOk="0" h="3784600" w="5084444">
                <a:moveTo>
                  <a:pt x="886828" y="2235200"/>
                </a:moveTo>
                <a:lnTo>
                  <a:pt x="60143" y="2235200"/>
                </a:lnTo>
                <a:lnTo>
                  <a:pt x="47002" y="2222500"/>
                </a:lnTo>
                <a:lnTo>
                  <a:pt x="893968" y="2222500"/>
                </a:lnTo>
                <a:lnTo>
                  <a:pt x="886828" y="2235200"/>
                </a:lnTo>
                <a:close/>
              </a:path>
              <a:path extrusionOk="0" h="3784600" w="5084444">
                <a:moveTo>
                  <a:pt x="864032" y="2247900"/>
                </a:moveTo>
                <a:lnTo>
                  <a:pt x="89160" y="2247900"/>
                </a:lnTo>
                <a:lnTo>
                  <a:pt x="81653" y="2235200"/>
                </a:lnTo>
                <a:lnTo>
                  <a:pt x="871860" y="2235200"/>
                </a:lnTo>
                <a:lnTo>
                  <a:pt x="864032" y="2247900"/>
                </a:lnTo>
                <a:close/>
              </a:path>
              <a:path extrusionOk="0" h="3784600" w="5084444">
                <a:moveTo>
                  <a:pt x="4119468" y="2806700"/>
                </a:moveTo>
                <a:lnTo>
                  <a:pt x="3947872" y="2806700"/>
                </a:lnTo>
                <a:lnTo>
                  <a:pt x="3942284" y="2794000"/>
                </a:lnTo>
                <a:lnTo>
                  <a:pt x="4124933" y="2794000"/>
                </a:lnTo>
                <a:lnTo>
                  <a:pt x="4119468" y="2806700"/>
                </a:lnTo>
                <a:close/>
              </a:path>
              <a:path extrusionOk="0" h="3784600" w="5084444">
                <a:moveTo>
                  <a:pt x="1730834" y="2819400"/>
                </a:moveTo>
                <a:lnTo>
                  <a:pt x="1588946" y="2819400"/>
                </a:lnTo>
                <a:lnTo>
                  <a:pt x="1581689" y="2806700"/>
                </a:lnTo>
                <a:lnTo>
                  <a:pt x="1738338" y="2806700"/>
                </a:lnTo>
                <a:lnTo>
                  <a:pt x="1730834" y="2819400"/>
                </a:lnTo>
                <a:close/>
              </a:path>
              <a:path extrusionOk="0" h="3784600" w="5084444">
                <a:moveTo>
                  <a:pt x="4100572" y="2819400"/>
                </a:moveTo>
                <a:lnTo>
                  <a:pt x="3960314" y="2819400"/>
                </a:lnTo>
                <a:lnTo>
                  <a:pt x="3953882" y="2806700"/>
                </a:lnTo>
                <a:lnTo>
                  <a:pt x="4107227" y="2806700"/>
                </a:lnTo>
                <a:lnTo>
                  <a:pt x="4100572" y="2819400"/>
                </a:lnTo>
                <a:close/>
              </a:path>
              <a:path extrusionOk="0" h="3784600" w="5084444">
                <a:moveTo>
                  <a:pt x="1714636" y="2832100"/>
                </a:moveTo>
                <a:lnTo>
                  <a:pt x="1613402" y="2832100"/>
                </a:lnTo>
                <a:lnTo>
                  <a:pt x="1604906" y="2819400"/>
                </a:lnTo>
                <a:lnTo>
                  <a:pt x="1722933" y="2819400"/>
                </a:lnTo>
                <a:lnTo>
                  <a:pt x="1714636" y="2832100"/>
                </a:lnTo>
                <a:close/>
              </a:path>
              <a:path extrusionOk="0" h="3784600" w="5084444">
                <a:moveTo>
                  <a:pt x="4086253" y="2832100"/>
                </a:moveTo>
                <a:lnTo>
                  <a:pt x="3981552" y="2832100"/>
                </a:lnTo>
                <a:lnTo>
                  <a:pt x="3974181" y="2819400"/>
                </a:lnTo>
                <a:lnTo>
                  <a:pt x="4093581" y="2819400"/>
                </a:lnTo>
                <a:lnTo>
                  <a:pt x="4086253" y="2832100"/>
                </a:lnTo>
                <a:close/>
              </a:path>
              <a:path extrusionOk="0" h="3784600" w="5084444">
                <a:moveTo>
                  <a:pt x="1669017" y="2844800"/>
                </a:moveTo>
                <a:lnTo>
                  <a:pt x="1659484" y="2844800"/>
                </a:lnTo>
                <a:lnTo>
                  <a:pt x="1650024" y="2832100"/>
                </a:lnTo>
                <a:lnTo>
                  <a:pt x="1678503" y="2832100"/>
                </a:lnTo>
                <a:lnTo>
                  <a:pt x="1669017" y="2844800"/>
                </a:lnTo>
                <a:close/>
              </a:path>
              <a:path extrusionOk="0" h="3784600" w="5084444">
                <a:moveTo>
                  <a:pt x="4038205" y="2844800"/>
                </a:moveTo>
                <a:lnTo>
                  <a:pt x="4021543" y="2844800"/>
                </a:lnTo>
                <a:lnTo>
                  <a:pt x="4013254" y="2832100"/>
                </a:lnTo>
                <a:lnTo>
                  <a:pt x="4046496" y="2832100"/>
                </a:lnTo>
                <a:lnTo>
                  <a:pt x="4038205" y="2844800"/>
                </a:lnTo>
                <a:close/>
              </a:path>
              <a:path extrusionOk="0" h="3784600" w="5084444">
                <a:moveTo>
                  <a:pt x="2938291" y="3746500"/>
                </a:moveTo>
                <a:lnTo>
                  <a:pt x="2758102" y="3746500"/>
                </a:lnTo>
                <a:lnTo>
                  <a:pt x="2749933" y="3733800"/>
                </a:lnTo>
                <a:lnTo>
                  <a:pt x="2946189" y="3733800"/>
                </a:lnTo>
                <a:lnTo>
                  <a:pt x="2938291" y="3746500"/>
                </a:lnTo>
                <a:close/>
              </a:path>
              <a:path extrusionOk="0" h="3784600" w="5084444">
                <a:moveTo>
                  <a:pt x="2924384" y="3759200"/>
                </a:moveTo>
                <a:lnTo>
                  <a:pt x="2772369" y="3759200"/>
                </a:lnTo>
                <a:lnTo>
                  <a:pt x="2762590" y="3746500"/>
                </a:lnTo>
                <a:lnTo>
                  <a:pt x="2933930" y="3746500"/>
                </a:lnTo>
                <a:lnTo>
                  <a:pt x="2924384" y="3759200"/>
                </a:lnTo>
                <a:close/>
              </a:path>
              <a:path extrusionOk="0" h="3784600" w="5084444">
                <a:moveTo>
                  <a:pt x="2908337" y="3771900"/>
                </a:moveTo>
                <a:lnTo>
                  <a:pt x="2788711" y="3771900"/>
                </a:lnTo>
                <a:lnTo>
                  <a:pt x="2777594" y="3759200"/>
                </a:lnTo>
                <a:lnTo>
                  <a:pt x="2919265" y="3759200"/>
                </a:lnTo>
                <a:lnTo>
                  <a:pt x="2908337" y="3771900"/>
                </a:lnTo>
                <a:close/>
              </a:path>
              <a:path extrusionOk="0" h="3784600" w="5084444">
                <a:moveTo>
                  <a:pt x="2890594" y="3784600"/>
                </a:moveTo>
                <a:lnTo>
                  <a:pt x="2806675" y="3784600"/>
                </a:lnTo>
                <a:lnTo>
                  <a:pt x="2794527" y="3771900"/>
                </a:lnTo>
                <a:lnTo>
                  <a:pt x="2902603" y="3771900"/>
                </a:lnTo>
                <a:lnTo>
                  <a:pt x="2890594" y="3784600"/>
                </a:lnTo>
                <a:close/>
              </a:path>
            </a:pathLst>
          </a:custGeom>
          <a:solidFill>
            <a:srgbClr val="FFFF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pic>
        <p:nvPicPr>
          <p:cNvPr id="51" name="Google Shape;51;p12"/>
          <p:cNvPicPr preferRelativeResize="0"/>
          <p:nvPr/>
        </p:nvPicPr>
        <p:blipFill rotWithShape="1">
          <a:blip r:embed="rId3">
            <a:alphaModFix/>
          </a:blip>
          <a:srcRect b="0" l="0" r="0" t="0"/>
          <a:stretch/>
        </p:blipFill>
        <p:spPr>
          <a:xfrm>
            <a:off x="4791549" y="5914564"/>
            <a:ext cx="1676399" cy="942974"/>
          </a:xfrm>
          <a:prstGeom prst="rect">
            <a:avLst/>
          </a:prstGeom>
          <a:noFill/>
          <a:ln>
            <a:noFill/>
          </a:ln>
        </p:spPr>
      </p:pic>
      <p:sp>
        <p:nvSpPr>
          <p:cNvPr id="52" name="Google Shape;52;p12"/>
          <p:cNvSpPr txBox="1"/>
          <p:nvPr>
            <p:ph type="ctrTitle"/>
          </p:nvPr>
        </p:nvSpPr>
        <p:spPr>
          <a:xfrm>
            <a:off x="6739162" y="5775380"/>
            <a:ext cx="4809675" cy="1017904"/>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 name="Google Shape;53;p12"/>
          <p:cNvSpPr txBox="1"/>
          <p:nvPr>
            <p:ph idx="1" type="subTitle"/>
          </p:nvPr>
        </p:nvSpPr>
        <p:spPr>
          <a:xfrm>
            <a:off x="2743200" y="5760720"/>
            <a:ext cx="12801600" cy="257175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12"/>
          <p:cNvSpPr txBox="1"/>
          <p:nvPr>
            <p:ph idx="11" type="ftr"/>
          </p:nvPr>
        </p:nvSpPr>
        <p:spPr>
          <a:xfrm>
            <a:off x="6217920" y="9566910"/>
            <a:ext cx="5852160" cy="51435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12"/>
          <p:cNvSpPr txBox="1"/>
          <p:nvPr>
            <p:ph idx="10" type="dt"/>
          </p:nvPr>
        </p:nvSpPr>
        <p:spPr>
          <a:xfrm>
            <a:off x="914400" y="9566910"/>
            <a:ext cx="4206240" cy="51435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2"/>
          <p:cNvSpPr txBox="1"/>
          <p:nvPr>
            <p:ph idx="12" type="sldNum"/>
          </p:nvPr>
        </p:nvSpPr>
        <p:spPr>
          <a:xfrm>
            <a:off x="13167361" y="9566910"/>
            <a:ext cx="4206240" cy="51435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7" name="Shape 57"/>
        <p:cNvGrpSpPr/>
        <p:nvPr/>
      </p:nvGrpSpPr>
      <p:grpSpPr>
        <a:xfrm>
          <a:off x="0" y="0"/>
          <a:ext cx="0" cy="0"/>
          <a:chOff x="0" y="0"/>
          <a:chExt cx="0" cy="0"/>
        </a:xfrm>
      </p:grpSpPr>
      <p:sp>
        <p:nvSpPr>
          <p:cNvPr id="58" name="Google Shape;58;p13"/>
          <p:cNvSpPr txBox="1"/>
          <p:nvPr>
            <p:ph idx="11" type="ftr"/>
          </p:nvPr>
        </p:nvSpPr>
        <p:spPr>
          <a:xfrm>
            <a:off x="6217920" y="9566910"/>
            <a:ext cx="5852160" cy="51435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3"/>
          <p:cNvSpPr txBox="1"/>
          <p:nvPr>
            <p:ph idx="10" type="dt"/>
          </p:nvPr>
        </p:nvSpPr>
        <p:spPr>
          <a:xfrm>
            <a:off x="914400" y="9566910"/>
            <a:ext cx="4206240" cy="51435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3"/>
          <p:cNvSpPr txBox="1"/>
          <p:nvPr>
            <p:ph idx="12" type="sldNum"/>
          </p:nvPr>
        </p:nvSpPr>
        <p:spPr>
          <a:xfrm>
            <a:off x="13167361" y="9566910"/>
            <a:ext cx="4206240" cy="51435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8"/>
          <p:cNvSpPr/>
          <p:nvPr/>
        </p:nvSpPr>
        <p:spPr>
          <a:xfrm>
            <a:off x="0" y="0"/>
            <a:ext cx="18288000" cy="10287000"/>
          </a:xfrm>
          <a:custGeom>
            <a:rect b="b" l="l" r="r" t="t"/>
            <a:pathLst>
              <a:path extrusionOk="0" h="10287000" w="18288000">
                <a:moveTo>
                  <a:pt x="18287998" y="10286999"/>
                </a:moveTo>
                <a:lnTo>
                  <a:pt x="0" y="10286999"/>
                </a:lnTo>
                <a:lnTo>
                  <a:pt x="0" y="0"/>
                </a:lnTo>
                <a:lnTo>
                  <a:pt x="18287998" y="0"/>
                </a:lnTo>
                <a:lnTo>
                  <a:pt x="18287998" y="10286999"/>
                </a:lnTo>
                <a:close/>
              </a:path>
            </a:pathLst>
          </a:custGeom>
          <a:solidFill>
            <a:srgbClr val="18CFDE"/>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7" name="Google Shape;7;p8"/>
          <p:cNvSpPr txBox="1"/>
          <p:nvPr>
            <p:ph type="title"/>
          </p:nvPr>
        </p:nvSpPr>
        <p:spPr>
          <a:xfrm>
            <a:off x="1761777" y="981026"/>
            <a:ext cx="14764444" cy="668019"/>
          </a:xfrm>
          <a:prstGeom prst="rect">
            <a:avLst/>
          </a:prstGeom>
          <a:noFill/>
          <a:ln>
            <a:noFill/>
          </a:ln>
        </p:spPr>
        <p:txBody>
          <a:bodyPr anchorCtr="0" anchor="t" bIns="0" lIns="0" spcFirstLastPara="1" rIns="0" wrap="square" tIns="0">
            <a:spAutoFit/>
          </a:bodyPr>
          <a:lstStyle>
            <a:lvl1pPr lvl="0" marR="0" rtl="0" algn="l">
              <a:spcBef>
                <a:spcPts val="0"/>
              </a:spcBef>
              <a:spcAft>
                <a:spcPts val="0"/>
              </a:spcAft>
              <a:buSzPts val="1400"/>
              <a:buNone/>
              <a:defRPr b="1" i="0" sz="4200" u="none" cap="none" strike="noStrike">
                <a:solidFill>
                  <a:schemeClr val="lt1"/>
                </a:solidFill>
                <a:latin typeface="Verdana"/>
                <a:ea typeface="Verdana"/>
                <a:cs typeface="Verdana"/>
                <a:sym typeface="Verdan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 name="Google Shape;8;p8"/>
          <p:cNvSpPr txBox="1"/>
          <p:nvPr>
            <p:ph idx="1" type="body"/>
          </p:nvPr>
        </p:nvSpPr>
        <p:spPr>
          <a:xfrm>
            <a:off x="1810846" y="3957975"/>
            <a:ext cx="14666307" cy="2412365"/>
          </a:xfrm>
          <a:prstGeom prst="rect">
            <a:avLst/>
          </a:prstGeom>
          <a:noFill/>
          <a:ln>
            <a:noFill/>
          </a:ln>
        </p:spPr>
        <p:txBody>
          <a:bodyPr anchorCtr="0" anchor="t" bIns="0" lIns="0" spcFirstLastPara="1" rIns="0" wrap="square" tIns="0">
            <a:spAutoFit/>
          </a:bodyPr>
          <a:lstStyle>
            <a:lvl1pPr indent="-228600" lvl="0"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800" u="none" cap="none" strike="noStrike">
                <a:latin typeface="Calibri"/>
                <a:ea typeface="Calibri"/>
                <a:cs typeface="Calibri"/>
                <a:sym typeface="Calibri"/>
              </a:defRPr>
            </a:lvl2pPr>
            <a:lvl3pPr indent="-228600" lvl="2" marL="1371600" marR="0" rtl="0" algn="l">
              <a:spcBef>
                <a:spcPts val="0"/>
              </a:spcBef>
              <a:spcAft>
                <a:spcPts val="0"/>
              </a:spcAft>
              <a:buSzPts val="1400"/>
              <a:buNone/>
              <a:defRPr b="0" i="0" sz="1800" u="none" cap="none" strike="noStrike">
                <a:latin typeface="Calibri"/>
                <a:ea typeface="Calibri"/>
                <a:cs typeface="Calibri"/>
                <a:sym typeface="Calibri"/>
              </a:defRPr>
            </a:lvl3pPr>
            <a:lvl4pPr indent="-228600" lvl="3" marL="1828800" marR="0" rtl="0" algn="l">
              <a:spcBef>
                <a:spcPts val="0"/>
              </a:spcBef>
              <a:spcAft>
                <a:spcPts val="0"/>
              </a:spcAft>
              <a:buSzPts val="1400"/>
              <a:buNone/>
              <a:defRPr b="0" i="0" sz="1800" u="none" cap="none" strike="noStrike">
                <a:latin typeface="Calibri"/>
                <a:ea typeface="Calibri"/>
                <a:cs typeface="Calibri"/>
                <a:sym typeface="Calibri"/>
              </a:defRPr>
            </a:lvl4pPr>
            <a:lvl5pPr indent="-228600" lvl="4" marL="2286000" marR="0" rtl="0" algn="l">
              <a:spcBef>
                <a:spcPts val="0"/>
              </a:spcBef>
              <a:spcAft>
                <a:spcPts val="0"/>
              </a:spcAft>
              <a:buSzPts val="1400"/>
              <a:buNone/>
              <a:defRPr b="0" i="0" sz="1800" u="none" cap="none" strike="noStrike">
                <a:latin typeface="Calibri"/>
                <a:ea typeface="Calibri"/>
                <a:cs typeface="Calibri"/>
                <a:sym typeface="Calibri"/>
              </a:defRPr>
            </a:lvl5pPr>
            <a:lvl6pPr indent="-228600" lvl="5" marL="2743200" marR="0" rtl="0" algn="l">
              <a:spcBef>
                <a:spcPts val="0"/>
              </a:spcBef>
              <a:spcAft>
                <a:spcPts val="0"/>
              </a:spcAft>
              <a:buSzPts val="1400"/>
              <a:buNone/>
              <a:defRPr b="0" i="0" sz="1800" u="none" cap="none" strike="noStrike">
                <a:latin typeface="Calibri"/>
                <a:ea typeface="Calibri"/>
                <a:cs typeface="Calibri"/>
                <a:sym typeface="Calibri"/>
              </a:defRPr>
            </a:lvl6pPr>
            <a:lvl7pPr indent="-228600" lvl="6" marL="3200400" marR="0" rtl="0" algn="l">
              <a:spcBef>
                <a:spcPts val="0"/>
              </a:spcBef>
              <a:spcAft>
                <a:spcPts val="0"/>
              </a:spcAft>
              <a:buSzPts val="1400"/>
              <a:buNone/>
              <a:defRPr b="0" i="0" sz="1800" u="none" cap="none" strike="noStrike">
                <a:latin typeface="Calibri"/>
                <a:ea typeface="Calibri"/>
                <a:cs typeface="Calibri"/>
                <a:sym typeface="Calibri"/>
              </a:defRPr>
            </a:lvl7pPr>
            <a:lvl8pPr indent="-228600" lvl="7" marL="3657600" marR="0" rtl="0" algn="l">
              <a:spcBef>
                <a:spcPts val="0"/>
              </a:spcBef>
              <a:spcAft>
                <a:spcPts val="0"/>
              </a:spcAft>
              <a:buSzPts val="1400"/>
              <a:buNone/>
              <a:defRPr b="0" i="0" sz="1800" u="none" cap="none" strike="noStrike">
                <a:latin typeface="Calibri"/>
                <a:ea typeface="Calibri"/>
                <a:cs typeface="Calibri"/>
                <a:sym typeface="Calibri"/>
              </a:defRPr>
            </a:lvl8pPr>
            <a:lvl9pPr indent="-228600" lvl="8" marL="4114800" marR="0" rtl="0" algn="l">
              <a:spcBef>
                <a:spcPts val="0"/>
              </a:spcBef>
              <a:spcAft>
                <a:spcPts val="0"/>
              </a:spcAft>
              <a:buSzPts val="1400"/>
              <a:buNone/>
              <a:defRPr b="0" i="0" sz="1800" u="none" cap="none" strike="noStrike">
                <a:latin typeface="Calibri"/>
                <a:ea typeface="Calibri"/>
                <a:cs typeface="Calibri"/>
                <a:sym typeface="Calibri"/>
              </a:defRPr>
            </a:lvl9pPr>
          </a:lstStyle>
          <a:p/>
        </p:txBody>
      </p:sp>
      <p:sp>
        <p:nvSpPr>
          <p:cNvPr id="9" name="Google Shape;9;p8"/>
          <p:cNvSpPr txBox="1"/>
          <p:nvPr>
            <p:ph idx="11" type="ftr"/>
          </p:nvPr>
        </p:nvSpPr>
        <p:spPr>
          <a:xfrm>
            <a:off x="6217920" y="9566910"/>
            <a:ext cx="5852160" cy="514350"/>
          </a:xfrm>
          <a:prstGeom prst="rect">
            <a:avLst/>
          </a:prstGeom>
          <a:noFill/>
          <a:ln>
            <a:noFill/>
          </a:ln>
        </p:spPr>
        <p:txBody>
          <a:bodyPr anchorCtr="0" anchor="t" bIns="0" lIns="0" spcFirstLastPara="1" rIns="0" wrap="square" tIns="0">
            <a:spAutoFit/>
          </a:bodyPr>
          <a:lstStyle>
            <a:lvl1pPr lvl="0" marR="0" rtl="0" algn="ctr">
              <a:spcBef>
                <a:spcPts val="0"/>
              </a:spcBef>
              <a:spcAft>
                <a:spcPts val="0"/>
              </a:spcAft>
              <a:buSzPts val="1400"/>
              <a:buNone/>
              <a:defRPr sz="1800">
                <a:solidFill>
                  <a:srgbClr val="888888"/>
                </a:solidFill>
              </a:defRPr>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0" name="Google Shape;10;p8"/>
          <p:cNvSpPr txBox="1"/>
          <p:nvPr>
            <p:ph idx="10" type="dt"/>
          </p:nvPr>
        </p:nvSpPr>
        <p:spPr>
          <a:xfrm>
            <a:off x="914400" y="9566910"/>
            <a:ext cx="4206240" cy="514350"/>
          </a:xfrm>
          <a:prstGeom prst="rect">
            <a:avLst/>
          </a:prstGeom>
          <a:noFill/>
          <a:ln>
            <a:noFill/>
          </a:ln>
        </p:spPr>
        <p:txBody>
          <a:bodyPr anchorCtr="0" anchor="t" bIns="0" lIns="0" spcFirstLastPara="1" rIns="0" wrap="square" tIns="0">
            <a:spAutoFit/>
          </a:bodyPr>
          <a:lstStyle>
            <a:lvl1pPr lvl="0" marR="0" rtl="0" algn="l">
              <a:spcBef>
                <a:spcPts val="0"/>
              </a:spcBef>
              <a:spcAft>
                <a:spcPts val="0"/>
              </a:spcAft>
              <a:buSzPts val="1400"/>
              <a:buNone/>
              <a:defRPr sz="1800">
                <a:solidFill>
                  <a:srgbClr val="888888"/>
                </a:solidFill>
              </a:defRPr>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1" name="Google Shape;11;p8"/>
          <p:cNvSpPr txBox="1"/>
          <p:nvPr>
            <p:ph idx="12" type="sldNum"/>
          </p:nvPr>
        </p:nvSpPr>
        <p:spPr>
          <a:xfrm>
            <a:off x="13167361" y="9566910"/>
            <a:ext cx="4206240" cy="514350"/>
          </a:xfrm>
          <a:prstGeom prst="rect">
            <a:avLst/>
          </a:prstGeom>
          <a:noFill/>
          <a:ln>
            <a:noFill/>
          </a:ln>
        </p:spPr>
        <p:txBody>
          <a:bodyPr anchorCtr="0" anchor="t" bIns="0" lIns="0" spcFirstLastPara="1" rIns="0" wrap="square" tIns="0">
            <a:spAutoFit/>
          </a:bodyPr>
          <a:lstStyle>
            <a:lvl1pPr indent="0" lvl="0" marL="0" marR="0" rtl="0" algn="r">
              <a:spcBef>
                <a:spcPts val="0"/>
              </a:spcBef>
              <a:buNone/>
              <a:defRPr sz="1800">
                <a:solidFill>
                  <a:srgbClr val="888888"/>
                </a:solidFill>
              </a:defRPr>
            </a:lvl1pPr>
            <a:lvl2pPr indent="0" lvl="1" marL="0" marR="0" rtl="0" algn="r">
              <a:spcBef>
                <a:spcPts val="0"/>
              </a:spcBef>
              <a:buNone/>
              <a:defRPr sz="1800">
                <a:solidFill>
                  <a:srgbClr val="888888"/>
                </a:solidFill>
              </a:defRPr>
            </a:lvl2pPr>
            <a:lvl3pPr indent="0" lvl="2" marL="0" marR="0" rtl="0" algn="r">
              <a:spcBef>
                <a:spcPts val="0"/>
              </a:spcBef>
              <a:buNone/>
              <a:defRPr sz="1800">
                <a:solidFill>
                  <a:srgbClr val="888888"/>
                </a:solidFill>
              </a:defRPr>
            </a:lvl3pPr>
            <a:lvl4pPr indent="0" lvl="3" marL="0" marR="0" rtl="0" algn="r">
              <a:spcBef>
                <a:spcPts val="0"/>
              </a:spcBef>
              <a:buNone/>
              <a:defRPr sz="1800">
                <a:solidFill>
                  <a:srgbClr val="888888"/>
                </a:solidFill>
              </a:defRPr>
            </a:lvl4pPr>
            <a:lvl5pPr indent="0" lvl="4" marL="0" marR="0" rtl="0" algn="r">
              <a:spcBef>
                <a:spcPts val="0"/>
              </a:spcBef>
              <a:buNone/>
              <a:defRPr sz="1800">
                <a:solidFill>
                  <a:srgbClr val="888888"/>
                </a:solidFill>
              </a:defRPr>
            </a:lvl5pPr>
            <a:lvl6pPr indent="0" lvl="5" marL="0" marR="0" rtl="0" algn="r">
              <a:spcBef>
                <a:spcPts val="0"/>
              </a:spcBef>
              <a:buNone/>
              <a:defRPr sz="1800">
                <a:solidFill>
                  <a:srgbClr val="888888"/>
                </a:solidFill>
              </a:defRPr>
            </a:lvl6pPr>
            <a:lvl7pPr indent="0" lvl="6" marL="0" marR="0" rtl="0" algn="r">
              <a:spcBef>
                <a:spcPts val="0"/>
              </a:spcBef>
              <a:buNone/>
              <a:defRPr sz="1800">
                <a:solidFill>
                  <a:srgbClr val="888888"/>
                </a:solidFill>
              </a:defRPr>
            </a:lvl7pPr>
            <a:lvl8pPr indent="0" lvl="7" marL="0" marR="0" rtl="0" algn="r">
              <a:spcBef>
                <a:spcPts val="0"/>
              </a:spcBef>
              <a:buNone/>
              <a:defRPr sz="1800">
                <a:solidFill>
                  <a:srgbClr val="888888"/>
                </a:solidFill>
              </a:defRPr>
            </a:lvl8pPr>
            <a:lvl9pPr indent="0" lvl="8" marL="0" marR="0" rtl="0" algn="r">
              <a:spcBef>
                <a:spcPts val="0"/>
              </a:spcBef>
              <a:buNone/>
              <a:defRPr sz="1800">
                <a:solidFill>
                  <a:srgbClr val="888888"/>
                </a:solidFill>
              </a:defRPr>
            </a:lvl9pPr>
          </a:lstStyle>
          <a:p>
            <a:pPr indent="0" lvl="0" marL="0" rtl="0" algn="r">
              <a:spcBef>
                <a:spcPts val="0"/>
              </a:spcBef>
              <a:spcAft>
                <a:spcPts val="0"/>
              </a:spcAft>
              <a:buNone/>
            </a:pPr>
            <a:fld id="{00000000-1234-1234-1234-123412341234}" type="slidenum">
              <a:rPr lang="en-US"/>
              <a:t>‹#›</a:t>
            </a:fld>
            <a:endParaRPr sz="1400">
              <a:solidFill>
                <a:srgbClr val="000000"/>
              </a:solidFill>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9.png"/><Relationship Id="rId4" Type="http://schemas.openxmlformats.org/officeDocument/2006/relationships/image" Target="../media/image9.png"/><Relationship Id="rId5"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1.png"/><Relationship Id="rId4" Type="http://schemas.openxmlformats.org/officeDocument/2006/relationships/image" Target="../media/image17.png"/><Relationship Id="rId5"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8.png"/><Relationship Id="rId4" Type="http://schemas.openxmlformats.org/officeDocument/2006/relationships/image" Target="../media/image15.png"/><Relationship Id="rId5" Type="http://schemas.openxmlformats.org/officeDocument/2006/relationships/image" Target="../media/image8.png"/><Relationship Id="rId6" Type="http://schemas.openxmlformats.org/officeDocument/2006/relationships/image" Target="../media/image13.png"/><Relationship Id="rId7"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6.png"/><Relationship Id="rId4" Type="http://schemas.openxmlformats.org/officeDocument/2006/relationships/image" Target="../media/image20.png"/><Relationship Id="rId5"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
          <p:cNvSpPr txBox="1"/>
          <p:nvPr>
            <p:ph type="title"/>
          </p:nvPr>
        </p:nvSpPr>
        <p:spPr>
          <a:xfrm>
            <a:off x="6739162" y="4188397"/>
            <a:ext cx="2421890" cy="1076960"/>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i="1" lang="en-US" sz="4400">
                <a:latin typeface="Verdana"/>
                <a:ea typeface="Verdana"/>
                <a:cs typeface="Verdana"/>
                <a:sym typeface="Verdana"/>
              </a:rPr>
              <a:t>MoiFIT</a:t>
            </a:r>
            <a:endParaRPr sz="4400">
              <a:latin typeface="Verdana"/>
              <a:ea typeface="Verdana"/>
              <a:cs typeface="Verdana"/>
              <a:sym typeface="Verdana"/>
            </a:endParaRPr>
          </a:p>
          <a:p>
            <a:pPr indent="0" lvl="0" marL="12700" rtl="0" algn="l">
              <a:lnSpc>
                <a:spcPct val="100000"/>
              </a:lnSpc>
              <a:spcBef>
                <a:spcPts val="60"/>
              </a:spcBef>
              <a:spcAft>
                <a:spcPts val="0"/>
              </a:spcAft>
              <a:buNone/>
            </a:pPr>
            <a:r>
              <a:rPr b="0" lang="en-US" sz="2450">
                <a:latin typeface="Verdana"/>
                <a:ea typeface="Verdana"/>
                <a:cs typeface="Verdana"/>
                <a:sym typeface="Verdana"/>
              </a:rPr>
              <a:t>fitness webapp</a:t>
            </a:r>
            <a:endParaRPr sz="2450">
              <a:latin typeface="Verdana"/>
              <a:ea typeface="Verdana"/>
              <a:cs typeface="Verdana"/>
              <a:sym typeface="Verdan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grpSp>
        <p:nvGrpSpPr>
          <p:cNvPr id="70" name="Google Shape;70;p2"/>
          <p:cNvGrpSpPr/>
          <p:nvPr/>
        </p:nvGrpSpPr>
        <p:grpSpPr>
          <a:xfrm>
            <a:off x="11977086" y="183974"/>
            <a:ext cx="4756785" cy="9712960"/>
            <a:chOff x="11977086" y="183974"/>
            <a:chExt cx="4756785" cy="9712960"/>
          </a:xfrm>
        </p:grpSpPr>
        <p:sp>
          <p:nvSpPr>
            <p:cNvPr id="71" name="Google Shape;71;p2"/>
            <p:cNvSpPr/>
            <p:nvPr/>
          </p:nvSpPr>
          <p:spPr>
            <a:xfrm>
              <a:off x="11977086" y="183974"/>
              <a:ext cx="4756785" cy="9712960"/>
            </a:xfrm>
            <a:custGeom>
              <a:rect b="b" l="l" r="r" t="t"/>
              <a:pathLst>
                <a:path extrusionOk="0" h="9712960" w="4756784">
                  <a:moveTo>
                    <a:pt x="4085873" y="9712361"/>
                  </a:moveTo>
                  <a:lnTo>
                    <a:pt x="670564" y="9712361"/>
                  </a:lnTo>
                  <a:lnTo>
                    <a:pt x="622700" y="9710676"/>
                  </a:lnTo>
                  <a:lnTo>
                    <a:pt x="575741" y="9705698"/>
                  </a:lnTo>
                  <a:lnTo>
                    <a:pt x="529799" y="9697539"/>
                  </a:lnTo>
                  <a:lnTo>
                    <a:pt x="484990" y="9686314"/>
                  </a:lnTo>
                  <a:lnTo>
                    <a:pt x="441426" y="9672137"/>
                  </a:lnTo>
                  <a:lnTo>
                    <a:pt x="399221" y="9655122"/>
                  </a:lnTo>
                  <a:lnTo>
                    <a:pt x="358490" y="9635381"/>
                  </a:lnTo>
                  <a:lnTo>
                    <a:pt x="319346" y="9613029"/>
                  </a:lnTo>
                  <a:lnTo>
                    <a:pt x="281903" y="9588180"/>
                  </a:lnTo>
                  <a:lnTo>
                    <a:pt x="246274" y="9560948"/>
                  </a:lnTo>
                  <a:lnTo>
                    <a:pt x="212574" y="9531446"/>
                  </a:lnTo>
                  <a:lnTo>
                    <a:pt x="180915" y="9499788"/>
                  </a:lnTo>
                  <a:lnTo>
                    <a:pt x="151413" y="9466087"/>
                  </a:lnTo>
                  <a:lnTo>
                    <a:pt x="124181" y="9430459"/>
                  </a:lnTo>
                  <a:lnTo>
                    <a:pt x="99332" y="9393015"/>
                  </a:lnTo>
                  <a:lnTo>
                    <a:pt x="76980" y="9353871"/>
                  </a:lnTo>
                  <a:lnTo>
                    <a:pt x="57239" y="9313140"/>
                  </a:lnTo>
                  <a:lnTo>
                    <a:pt x="40223" y="9270936"/>
                  </a:lnTo>
                  <a:lnTo>
                    <a:pt x="26046" y="9227372"/>
                  </a:lnTo>
                  <a:lnTo>
                    <a:pt x="14821" y="9182562"/>
                  </a:lnTo>
                  <a:lnTo>
                    <a:pt x="6663" y="9136621"/>
                  </a:lnTo>
                  <a:lnTo>
                    <a:pt x="1684" y="9089661"/>
                  </a:lnTo>
                  <a:lnTo>
                    <a:pt x="0" y="9041797"/>
                  </a:lnTo>
                  <a:lnTo>
                    <a:pt x="0" y="670563"/>
                  </a:lnTo>
                  <a:lnTo>
                    <a:pt x="1684" y="622700"/>
                  </a:lnTo>
                  <a:lnTo>
                    <a:pt x="6663" y="575740"/>
                  </a:lnTo>
                  <a:lnTo>
                    <a:pt x="14821" y="529799"/>
                  </a:lnTo>
                  <a:lnTo>
                    <a:pt x="26046" y="484989"/>
                  </a:lnTo>
                  <a:lnTo>
                    <a:pt x="40223" y="441425"/>
                  </a:lnTo>
                  <a:lnTo>
                    <a:pt x="57239" y="399221"/>
                  </a:lnTo>
                  <a:lnTo>
                    <a:pt x="76980" y="358490"/>
                  </a:lnTo>
                  <a:lnTo>
                    <a:pt x="99332" y="319346"/>
                  </a:lnTo>
                  <a:lnTo>
                    <a:pt x="124181" y="281902"/>
                  </a:lnTo>
                  <a:lnTo>
                    <a:pt x="151413" y="246274"/>
                  </a:lnTo>
                  <a:lnTo>
                    <a:pt x="180915" y="212573"/>
                  </a:lnTo>
                  <a:lnTo>
                    <a:pt x="212574" y="180915"/>
                  </a:lnTo>
                  <a:lnTo>
                    <a:pt x="246274" y="151413"/>
                  </a:lnTo>
                  <a:lnTo>
                    <a:pt x="281903" y="124181"/>
                  </a:lnTo>
                  <a:lnTo>
                    <a:pt x="319346" y="99332"/>
                  </a:lnTo>
                  <a:lnTo>
                    <a:pt x="358490" y="76980"/>
                  </a:lnTo>
                  <a:lnTo>
                    <a:pt x="399221" y="57239"/>
                  </a:lnTo>
                  <a:lnTo>
                    <a:pt x="441426" y="40223"/>
                  </a:lnTo>
                  <a:lnTo>
                    <a:pt x="484990" y="26046"/>
                  </a:lnTo>
                  <a:lnTo>
                    <a:pt x="529799" y="14821"/>
                  </a:lnTo>
                  <a:lnTo>
                    <a:pt x="575741" y="6663"/>
                  </a:lnTo>
                  <a:lnTo>
                    <a:pt x="622700" y="1684"/>
                  </a:lnTo>
                  <a:lnTo>
                    <a:pt x="670564" y="0"/>
                  </a:lnTo>
                  <a:lnTo>
                    <a:pt x="4085873" y="0"/>
                  </a:lnTo>
                  <a:lnTo>
                    <a:pt x="4133737" y="1684"/>
                  </a:lnTo>
                  <a:lnTo>
                    <a:pt x="4180697" y="6663"/>
                  </a:lnTo>
                  <a:lnTo>
                    <a:pt x="4226638" y="14821"/>
                  </a:lnTo>
                  <a:lnTo>
                    <a:pt x="4271448" y="26046"/>
                  </a:lnTo>
                  <a:lnTo>
                    <a:pt x="4315012" y="40223"/>
                  </a:lnTo>
                  <a:lnTo>
                    <a:pt x="4357216" y="57239"/>
                  </a:lnTo>
                  <a:lnTo>
                    <a:pt x="4397947" y="76980"/>
                  </a:lnTo>
                  <a:lnTo>
                    <a:pt x="4437091" y="99332"/>
                  </a:lnTo>
                  <a:lnTo>
                    <a:pt x="4474535" y="124181"/>
                  </a:lnTo>
                  <a:lnTo>
                    <a:pt x="4510164" y="151413"/>
                  </a:lnTo>
                  <a:lnTo>
                    <a:pt x="4543864" y="180915"/>
                  </a:lnTo>
                  <a:lnTo>
                    <a:pt x="4575522" y="212573"/>
                  </a:lnTo>
                  <a:lnTo>
                    <a:pt x="4605024" y="246274"/>
                  </a:lnTo>
                  <a:lnTo>
                    <a:pt x="4606004" y="247555"/>
                  </a:lnTo>
                  <a:lnTo>
                    <a:pt x="646530" y="247555"/>
                  </a:lnTo>
                  <a:lnTo>
                    <a:pt x="600338" y="250228"/>
                  </a:lnTo>
                  <a:lnTo>
                    <a:pt x="555696" y="258045"/>
                  </a:lnTo>
                  <a:lnTo>
                    <a:pt x="512904" y="270708"/>
                  </a:lnTo>
                  <a:lnTo>
                    <a:pt x="472261" y="287917"/>
                  </a:lnTo>
                  <a:lnTo>
                    <a:pt x="434068" y="309372"/>
                  </a:lnTo>
                  <a:lnTo>
                    <a:pt x="398623" y="334773"/>
                  </a:lnTo>
                  <a:lnTo>
                    <a:pt x="366226" y="363823"/>
                  </a:lnTo>
                  <a:lnTo>
                    <a:pt x="337177" y="396219"/>
                  </a:lnTo>
                  <a:lnTo>
                    <a:pt x="311776" y="431664"/>
                  </a:lnTo>
                  <a:lnTo>
                    <a:pt x="290321" y="469857"/>
                  </a:lnTo>
                  <a:lnTo>
                    <a:pt x="273112" y="510500"/>
                  </a:lnTo>
                  <a:lnTo>
                    <a:pt x="260449" y="553292"/>
                  </a:lnTo>
                  <a:lnTo>
                    <a:pt x="252632" y="597933"/>
                  </a:lnTo>
                  <a:lnTo>
                    <a:pt x="249959" y="644125"/>
                  </a:lnTo>
                  <a:lnTo>
                    <a:pt x="249959" y="9080253"/>
                  </a:lnTo>
                  <a:lnTo>
                    <a:pt x="252632" y="9126445"/>
                  </a:lnTo>
                  <a:lnTo>
                    <a:pt x="260449" y="9171087"/>
                  </a:lnTo>
                  <a:lnTo>
                    <a:pt x="273112" y="9213879"/>
                  </a:lnTo>
                  <a:lnTo>
                    <a:pt x="290321" y="9254521"/>
                  </a:lnTo>
                  <a:lnTo>
                    <a:pt x="311776" y="9292714"/>
                  </a:lnTo>
                  <a:lnTo>
                    <a:pt x="337177" y="9328159"/>
                  </a:lnTo>
                  <a:lnTo>
                    <a:pt x="366226" y="9360556"/>
                  </a:lnTo>
                  <a:lnTo>
                    <a:pt x="398623" y="9389605"/>
                  </a:lnTo>
                  <a:lnTo>
                    <a:pt x="434068" y="9415007"/>
                  </a:lnTo>
                  <a:lnTo>
                    <a:pt x="472261" y="9436462"/>
                  </a:lnTo>
                  <a:lnTo>
                    <a:pt x="512904" y="9453671"/>
                  </a:lnTo>
                  <a:lnTo>
                    <a:pt x="555696" y="9466334"/>
                  </a:lnTo>
                  <a:lnTo>
                    <a:pt x="600338" y="9474151"/>
                  </a:lnTo>
                  <a:lnTo>
                    <a:pt x="646530" y="9476823"/>
                  </a:lnTo>
                  <a:lnTo>
                    <a:pt x="4595625" y="9476823"/>
                  </a:lnTo>
                  <a:lnTo>
                    <a:pt x="4575522" y="9499788"/>
                  </a:lnTo>
                  <a:lnTo>
                    <a:pt x="4543864" y="9531446"/>
                  </a:lnTo>
                  <a:lnTo>
                    <a:pt x="4510164" y="9560948"/>
                  </a:lnTo>
                  <a:lnTo>
                    <a:pt x="4474535" y="9588180"/>
                  </a:lnTo>
                  <a:lnTo>
                    <a:pt x="4437091" y="9613029"/>
                  </a:lnTo>
                  <a:lnTo>
                    <a:pt x="4397947" y="9635381"/>
                  </a:lnTo>
                  <a:lnTo>
                    <a:pt x="4357216" y="9655122"/>
                  </a:lnTo>
                  <a:lnTo>
                    <a:pt x="4315012" y="9672137"/>
                  </a:lnTo>
                  <a:lnTo>
                    <a:pt x="4271448" y="9686314"/>
                  </a:lnTo>
                  <a:lnTo>
                    <a:pt x="4226638" y="9697539"/>
                  </a:lnTo>
                  <a:lnTo>
                    <a:pt x="4180697" y="9705698"/>
                  </a:lnTo>
                  <a:lnTo>
                    <a:pt x="4133737" y="9710676"/>
                  </a:lnTo>
                  <a:lnTo>
                    <a:pt x="4085873" y="9712361"/>
                  </a:lnTo>
                  <a:close/>
                </a:path>
                <a:path extrusionOk="0" h="9712960" w="4756784">
                  <a:moveTo>
                    <a:pt x="3374451" y="579232"/>
                  </a:moveTo>
                  <a:lnTo>
                    <a:pt x="1386793" y="579232"/>
                  </a:lnTo>
                  <a:lnTo>
                    <a:pt x="1341996" y="574655"/>
                  </a:lnTo>
                  <a:lnTo>
                    <a:pt x="1300156" y="561544"/>
                  </a:lnTo>
                  <a:lnTo>
                    <a:pt x="1262203" y="540829"/>
                  </a:lnTo>
                  <a:lnTo>
                    <a:pt x="1229066" y="513438"/>
                  </a:lnTo>
                  <a:lnTo>
                    <a:pt x="1201675" y="480301"/>
                  </a:lnTo>
                  <a:lnTo>
                    <a:pt x="1180959" y="442348"/>
                  </a:lnTo>
                  <a:lnTo>
                    <a:pt x="1167848" y="400508"/>
                  </a:lnTo>
                  <a:lnTo>
                    <a:pt x="1163271" y="355711"/>
                  </a:lnTo>
                  <a:lnTo>
                    <a:pt x="1163271" y="247555"/>
                  </a:lnTo>
                  <a:lnTo>
                    <a:pt x="3597971" y="247555"/>
                  </a:lnTo>
                  <a:lnTo>
                    <a:pt x="3597971" y="307642"/>
                  </a:lnTo>
                  <a:lnTo>
                    <a:pt x="2949039" y="307642"/>
                  </a:lnTo>
                  <a:lnTo>
                    <a:pt x="2926469" y="312298"/>
                  </a:lnTo>
                  <a:lnTo>
                    <a:pt x="2907279" y="325067"/>
                  </a:lnTo>
                  <a:lnTo>
                    <a:pt x="2906020" y="326869"/>
                  </a:lnTo>
                  <a:lnTo>
                    <a:pt x="2062164" y="326869"/>
                  </a:lnTo>
                  <a:lnTo>
                    <a:pt x="2046654" y="329874"/>
                  </a:lnTo>
                  <a:lnTo>
                    <a:pt x="2033623" y="338286"/>
                  </a:lnTo>
                  <a:lnTo>
                    <a:pt x="2024648" y="351204"/>
                  </a:lnTo>
                  <a:lnTo>
                    <a:pt x="2021306" y="367728"/>
                  </a:lnTo>
                  <a:lnTo>
                    <a:pt x="2024648" y="384252"/>
                  </a:lnTo>
                  <a:lnTo>
                    <a:pt x="2033623" y="397170"/>
                  </a:lnTo>
                  <a:lnTo>
                    <a:pt x="2046654" y="405583"/>
                  </a:lnTo>
                  <a:lnTo>
                    <a:pt x="2062164" y="408587"/>
                  </a:lnTo>
                  <a:lnTo>
                    <a:pt x="2905171" y="408587"/>
                  </a:lnTo>
                  <a:lnTo>
                    <a:pt x="2906378" y="410389"/>
                  </a:lnTo>
                  <a:lnTo>
                    <a:pt x="2925455" y="423158"/>
                  </a:lnTo>
                  <a:lnTo>
                    <a:pt x="2949039" y="427814"/>
                  </a:lnTo>
                  <a:lnTo>
                    <a:pt x="3584838" y="427814"/>
                  </a:lnTo>
                  <a:lnTo>
                    <a:pt x="3580284" y="442348"/>
                  </a:lnTo>
                  <a:lnTo>
                    <a:pt x="3559568" y="480301"/>
                  </a:lnTo>
                  <a:lnTo>
                    <a:pt x="3532177" y="513438"/>
                  </a:lnTo>
                  <a:lnTo>
                    <a:pt x="3499041" y="540829"/>
                  </a:lnTo>
                  <a:lnTo>
                    <a:pt x="3461088" y="561544"/>
                  </a:lnTo>
                  <a:lnTo>
                    <a:pt x="3419248" y="574655"/>
                  </a:lnTo>
                  <a:lnTo>
                    <a:pt x="3374451" y="579232"/>
                  </a:lnTo>
                  <a:close/>
                </a:path>
                <a:path extrusionOk="0" h="9712960" w="4756784">
                  <a:moveTo>
                    <a:pt x="4595625" y="9476823"/>
                  </a:moveTo>
                  <a:lnTo>
                    <a:pt x="4114715" y="9476823"/>
                  </a:lnTo>
                  <a:lnTo>
                    <a:pt x="4160907" y="9474151"/>
                  </a:lnTo>
                  <a:lnTo>
                    <a:pt x="4205549" y="9466334"/>
                  </a:lnTo>
                  <a:lnTo>
                    <a:pt x="4248341" y="9453671"/>
                  </a:lnTo>
                  <a:lnTo>
                    <a:pt x="4288983" y="9436462"/>
                  </a:lnTo>
                  <a:lnTo>
                    <a:pt x="4327176" y="9415007"/>
                  </a:lnTo>
                  <a:lnTo>
                    <a:pt x="4362621" y="9389605"/>
                  </a:lnTo>
                  <a:lnTo>
                    <a:pt x="4395018" y="9360556"/>
                  </a:lnTo>
                  <a:lnTo>
                    <a:pt x="4424067" y="9328159"/>
                  </a:lnTo>
                  <a:lnTo>
                    <a:pt x="4449469" y="9292714"/>
                  </a:lnTo>
                  <a:lnTo>
                    <a:pt x="4470924" y="9254521"/>
                  </a:lnTo>
                  <a:lnTo>
                    <a:pt x="4488133" y="9213879"/>
                  </a:lnTo>
                  <a:lnTo>
                    <a:pt x="4500795" y="9171087"/>
                  </a:lnTo>
                  <a:lnTo>
                    <a:pt x="4508613" y="9126445"/>
                  </a:lnTo>
                  <a:lnTo>
                    <a:pt x="4511285" y="9080253"/>
                  </a:lnTo>
                  <a:lnTo>
                    <a:pt x="4508881" y="9080253"/>
                  </a:lnTo>
                  <a:lnTo>
                    <a:pt x="4508881" y="644125"/>
                  </a:lnTo>
                  <a:lnTo>
                    <a:pt x="4506209" y="597933"/>
                  </a:lnTo>
                  <a:lnTo>
                    <a:pt x="4498392" y="553292"/>
                  </a:lnTo>
                  <a:lnTo>
                    <a:pt x="4485729" y="510500"/>
                  </a:lnTo>
                  <a:lnTo>
                    <a:pt x="4468520" y="469857"/>
                  </a:lnTo>
                  <a:lnTo>
                    <a:pt x="4447065" y="431664"/>
                  </a:lnTo>
                  <a:lnTo>
                    <a:pt x="4421663" y="396219"/>
                  </a:lnTo>
                  <a:lnTo>
                    <a:pt x="4392614" y="363823"/>
                  </a:lnTo>
                  <a:lnTo>
                    <a:pt x="4360218" y="334773"/>
                  </a:lnTo>
                  <a:lnTo>
                    <a:pt x="4324773" y="309372"/>
                  </a:lnTo>
                  <a:lnTo>
                    <a:pt x="4286579" y="287917"/>
                  </a:lnTo>
                  <a:lnTo>
                    <a:pt x="4245937" y="270708"/>
                  </a:lnTo>
                  <a:lnTo>
                    <a:pt x="4203145" y="258045"/>
                  </a:lnTo>
                  <a:lnTo>
                    <a:pt x="4158503" y="250228"/>
                  </a:lnTo>
                  <a:lnTo>
                    <a:pt x="4112311" y="247555"/>
                  </a:lnTo>
                  <a:lnTo>
                    <a:pt x="4606004" y="247555"/>
                  </a:lnTo>
                  <a:lnTo>
                    <a:pt x="4632257" y="281902"/>
                  </a:lnTo>
                  <a:lnTo>
                    <a:pt x="4657106" y="319346"/>
                  </a:lnTo>
                  <a:lnTo>
                    <a:pt x="4679458" y="358490"/>
                  </a:lnTo>
                  <a:lnTo>
                    <a:pt x="4699198" y="399221"/>
                  </a:lnTo>
                  <a:lnTo>
                    <a:pt x="4716214" y="441425"/>
                  </a:lnTo>
                  <a:lnTo>
                    <a:pt x="4730391" y="484989"/>
                  </a:lnTo>
                  <a:lnTo>
                    <a:pt x="4741616" y="529799"/>
                  </a:lnTo>
                  <a:lnTo>
                    <a:pt x="4749775" y="575740"/>
                  </a:lnTo>
                  <a:lnTo>
                    <a:pt x="4754753" y="622700"/>
                  </a:lnTo>
                  <a:lnTo>
                    <a:pt x="4756438" y="670563"/>
                  </a:lnTo>
                  <a:lnTo>
                    <a:pt x="4756438" y="9041797"/>
                  </a:lnTo>
                  <a:lnTo>
                    <a:pt x="4754753" y="9089661"/>
                  </a:lnTo>
                  <a:lnTo>
                    <a:pt x="4749775" y="9136621"/>
                  </a:lnTo>
                  <a:lnTo>
                    <a:pt x="4741616" y="9182562"/>
                  </a:lnTo>
                  <a:lnTo>
                    <a:pt x="4730391" y="9227372"/>
                  </a:lnTo>
                  <a:lnTo>
                    <a:pt x="4716214" y="9270936"/>
                  </a:lnTo>
                  <a:lnTo>
                    <a:pt x="4699198" y="9313140"/>
                  </a:lnTo>
                  <a:lnTo>
                    <a:pt x="4679458" y="9353871"/>
                  </a:lnTo>
                  <a:lnTo>
                    <a:pt x="4657106" y="9393015"/>
                  </a:lnTo>
                  <a:lnTo>
                    <a:pt x="4632257" y="9430459"/>
                  </a:lnTo>
                  <a:lnTo>
                    <a:pt x="4605024" y="9466087"/>
                  </a:lnTo>
                  <a:lnTo>
                    <a:pt x="4595625" y="9476823"/>
                  </a:lnTo>
                  <a:close/>
                </a:path>
                <a:path extrusionOk="0" h="9712960" w="4756784">
                  <a:moveTo>
                    <a:pt x="3584838" y="427814"/>
                  </a:moveTo>
                  <a:lnTo>
                    <a:pt x="2949039" y="427814"/>
                  </a:lnTo>
                  <a:lnTo>
                    <a:pt x="2972623" y="423158"/>
                  </a:lnTo>
                  <a:lnTo>
                    <a:pt x="2991701" y="410389"/>
                  </a:lnTo>
                  <a:lnTo>
                    <a:pt x="3004469" y="391312"/>
                  </a:lnTo>
                  <a:lnTo>
                    <a:pt x="3009126" y="367728"/>
                  </a:lnTo>
                  <a:lnTo>
                    <a:pt x="3004469" y="344144"/>
                  </a:lnTo>
                  <a:lnTo>
                    <a:pt x="2991701" y="325067"/>
                  </a:lnTo>
                  <a:lnTo>
                    <a:pt x="2972623" y="312298"/>
                  </a:lnTo>
                  <a:lnTo>
                    <a:pt x="2949039" y="307642"/>
                  </a:lnTo>
                  <a:lnTo>
                    <a:pt x="3597971" y="307642"/>
                  </a:lnTo>
                  <a:lnTo>
                    <a:pt x="3597971" y="355711"/>
                  </a:lnTo>
                  <a:lnTo>
                    <a:pt x="3593395" y="400508"/>
                  </a:lnTo>
                  <a:lnTo>
                    <a:pt x="3584838" y="427814"/>
                  </a:lnTo>
                  <a:close/>
                </a:path>
                <a:path extrusionOk="0" h="9712960" w="4756784">
                  <a:moveTo>
                    <a:pt x="2905171" y="408587"/>
                  </a:moveTo>
                  <a:lnTo>
                    <a:pt x="2638993" y="408587"/>
                  </a:lnTo>
                  <a:lnTo>
                    <a:pt x="2654503" y="405583"/>
                  </a:lnTo>
                  <a:lnTo>
                    <a:pt x="2667535" y="397170"/>
                  </a:lnTo>
                  <a:lnTo>
                    <a:pt x="2676510" y="384252"/>
                  </a:lnTo>
                  <a:lnTo>
                    <a:pt x="2679852" y="367728"/>
                  </a:lnTo>
                  <a:lnTo>
                    <a:pt x="2676510" y="351204"/>
                  </a:lnTo>
                  <a:lnTo>
                    <a:pt x="2667535" y="338286"/>
                  </a:lnTo>
                  <a:lnTo>
                    <a:pt x="2654503" y="329874"/>
                  </a:lnTo>
                  <a:lnTo>
                    <a:pt x="2638993" y="326869"/>
                  </a:lnTo>
                  <a:lnTo>
                    <a:pt x="2906020" y="326869"/>
                  </a:lnTo>
                  <a:lnTo>
                    <a:pt x="2893948" y="344144"/>
                  </a:lnTo>
                  <a:lnTo>
                    <a:pt x="2888953" y="367728"/>
                  </a:lnTo>
                  <a:lnTo>
                    <a:pt x="2893610" y="391312"/>
                  </a:lnTo>
                  <a:lnTo>
                    <a:pt x="2905171" y="408587"/>
                  </a:lnTo>
                  <a:close/>
                </a:path>
              </a:pathLst>
            </a:custGeom>
            <a:solidFill>
              <a:srgbClr val="000000"/>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pic>
          <p:nvPicPr>
            <p:cNvPr id="72" name="Google Shape;72;p2"/>
            <p:cNvPicPr preferRelativeResize="0"/>
            <p:nvPr/>
          </p:nvPicPr>
          <p:blipFill rotWithShape="1">
            <a:blip r:embed="rId3">
              <a:alphaModFix/>
            </a:blip>
            <a:srcRect b="0" l="0" r="0" t="0"/>
            <a:stretch/>
          </p:blipFill>
          <p:spPr>
            <a:xfrm>
              <a:off x="12227047" y="431529"/>
              <a:ext cx="4258922" cy="9229266"/>
            </a:xfrm>
            <a:prstGeom prst="rect">
              <a:avLst/>
            </a:prstGeom>
            <a:noFill/>
            <a:ln>
              <a:noFill/>
            </a:ln>
          </p:spPr>
        </p:pic>
        <p:sp>
          <p:nvSpPr>
            <p:cNvPr id="73" name="Google Shape;73;p2"/>
            <p:cNvSpPr/>
            <p:nvPr/>
          </p:nvSpPr>
          <p:spPr>
            <a:xfrm>
              <a:off x="13998392" y="510844"/>
              <a:ext cx="659130" cy="81915"/>
            </a:xfrm>
            <a:custGeom>
              <a:rect b="b" l="l" r="r" t="t"/>
              <a:pathLst>
                <a:path extrusionOk="0" h="81915" w="659130">
                  <a:moveTo>
                    <a:pt x="617687" y="81717"/>
                  </a:moveTo>
                  <a:lnTo>
                    <a:pt x="40857" y="81717"/>
                  </a:lnTo>
                  <a:lnTo>
                    <a:pt x="25348" y="78713"/>
                  </a:lnTo>
                  <a:lnTo>
                    <a:pt x="12317" y="70301"/>
                  </a:lnTo>
                  <a:lnTo>
                    <a:pt x="3342" y="57382"/>
                  </a:lnTo>
                  <a:lnTo>
                    <a:pt x="0" y="40858"/>
                  </a:lnTo>
                  <a:lnTo>
                    <a:pt x="3342" y="24334"/>
                  </a:lnTo>
                  <a:lnTo>
                    <a:pt x="12317" y="11416"/>
                  </a:lnTo>
                  <a:lnTo>
                    <a:pt x="25348" y="3004"/>
                  </a:lnTo>
                  <a:lnTo>
                    <a:pt x="40857" y="0"/>
                  </a:lnTo>
                  <a:lnTo>
                    <a:pt x="617687" y="0"/>
                  </a:lnTo>
                  <a:lnTo>
                    <a:pt x="633197" y="3004"/>
                  </a:lnTo>
                  <a:lnTo>
                    <a:pt x="646229" y="11416"/>
                  </a:lnTo>
                  <a:lnTo>
                    <a:pt x="655204" y="24334"/>
                  </a:lnTo>
                  <a:lnTo>
                    <a:pt x="658546" y="40858"/>
                  </a:lnTo>
                  <a:lnTo>
                    <a:pt x="655204" y="57382"/>
                  </a:lnTo>
                  <a:lnTo>
                    <a:pt x="646229" y="70301"/>
                  </a:lnTo>
                  <a:lnTo>
                    <a:pt x="633197" y="78713"/>
                  </a:lnTo>
                  <a:lnTo>
                    <a:pt x="617687" y="81717"/>
                  </a:lnTo>
                  <a:close/>
                </a:path>
              </a:pathLst>
            </a:custGeom>
            <a:solidFill>
              <a:srgbClr val="54545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pic>
          <p:nvPicPr>
            <p:cNvPr id="74" name="Google Shape;74;p2"/>
            <p:cNvPicPr preferRelativeResize="0"/>
            <p:nvPr/>
          </p:nvPicPr>
          <p:blipFill rotWithShape="1">
            <a:blip r:embed="rId4">
              <a:alphaModFix/>
            </a:blip>
            <a:srcRect b="0" l="0" r="0" t="0"/>
            <a:stretch/>
          </p:blipFill>
          <p:spPr>
            <a:xfrm>
              <a:off x="14866040" y="491616"/>
              <a:ext cx="120172" cy="120172"/>
            </a:xfrm>
            <a:prstGeom prst="rect">
              <a:avLst/>
            </a:prstGeom>
            <a:noFill/>
            <a:ln>
              <a:noFill/>
            </a:ln>
          </p:spPr>
        </p:pic>
      </p:grpSp>
      <p:sp>
        <p:nvSpPr>
          <p:cNvPr id="75" name="Google Shape;75;p2"/>
          <p:cNvSpPr/>
          <p:nvPr/>
        </p:nvSpPr>
        <p:spPr>
          <a:xfrm>
            <a:off x="11876142" y="1433770"/>
            <a:ext cx="53340" cy="403860"/>
          </a:xfrm>
          <a:custGeom>
            <a:rect b="b" l="l" r="r" t="t"/>
            <a:pathLst>
              <a:path extrusionOk="0" h="403860" w="53340">
                <a:moveTo>
                  <a:pt x="52875" y="403780"/>
                </a:moveTo>
                <a:lnTo>
                  <a:pt x="32445" y="399574"/>
                </a:lnTo>
                <a:lnTo>
                  <a:pt x="15621" y="388158"/>
                </a:lnTo>
                <a:lnTo>
                  <a:pt x="4205" y="371333"/>
                </a:lnTo>
                <a:lnTo>
                  <a:pt x="0" y="350908"/>
                </a:lnTo>
                <a:lnTo>
                  <a:pt x="0" y="50468"/>
                </a:lnTo>
                <a:lnTo>
                  <a:pt x="4205" y="30418"/>
                </a:lnTo>
                <a:lnTo>
                  <a:pt x="15621" y="14420"/>
                </a:lnTo>
                <a:lnTo>
                  <a:pt x="32445" y="3830"/>
                </a:lnTo>
                <a:lnTo>
                  <a:pt x="52875" y="0"/>
                </a:lnTo>
                <a:lnTo>
                  <a:pt x="52875" y="403780"/>
                </a:lnTo>
                <a:close/>
              </a:path>
            </a:pathLst>
          </a:custGeom>
          <a:solidFill>
            <a:srgbClr val="2E2E2E"/>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76" name="Google Shape;76;p2"/>
          <p:cNvSpPr/>
          <p:nvPr/>
        </p:nvSpPr>
        <p:spPr>
          <a:xfrm>
            <a:off x="11876142" y="2137983"/>
            <a:ext cx="53340" cy="728345"/>
          </a:xfrm>
          <a:custGeom>
            <a:rect b="b" l="l" r="r" t="t"/>
            <a:pathLst>
              <a:path extrusionOk="0" h="728344" w="53340">
                <a:moveTo>
                  <a:pt x="52875" y="728246"/>
                </a:moveTo>
                <a:lnTo>
                  <a:pt x="32445" y="724040"/>
                </a:lnTo>
                <a:lnTo>
                  <a:pt x="15621" y="712624"/>
                </a:lnTo>
                <a:lnTo>
                  <a:pt x="4205" y="695800"/>
                </a:lnTo>
                <a:lnTo>
                  <a:pt x="0" y="675374"/>
                </a:lnTo>
                <a:lnTo>
                  <a:pt x="0" y="50468"/>
                </a:lnTo>
                <a:lnTo>
                  <a:pt x="4205" y="30418"/>
                </a:lnTo>
                <a:lnTo>
                  <a:pt x="15621" y="14420"/>
                </a:lnTo>
                <a:lnTo>
                  <a:pt x="32445" y="3830"/>
                </a:lnTo>
                <a:lnTo>
                  <a:pt x="52875" y="0"/>
                </a:lnTo>
                <a:lnTo>
                  <a:pt x="52875" y="728246"/>
                </a:lnTo>
                <a:close/>
              </a:path>
            </a:pathLst>
          </a:custGeom>
          <a:solidFill>
            <a:srgbClr val="2E2E2E"/>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77" name="Google Shape;77;p2"/>
          <p:cNvSpPr/>
          <p:nvPr/>
        </p:nvSpPr>
        <p:spPr>
          <a:xfrm>
            <a:off x="11876142" y="3024858"/>
            <a:ext cx="53340" cy="730885"/>
          </a:xfrm>
          <a:custGeom>
            <a:rect b="b" l="l" r="r" t="t"/>
            <a:pathLst>
              <a:path extrusionOk="0" h="730885" w="53340">
                <a:moveTo>
                  <a:pt x="52875" y="730650"/>
                </a:moveTo>
                <a:lnTo>
                  <a:pt x="32445" y="726444"/>
                </a:lnTo>
                <a:lnTo>
                  <a:pt x="15621" y="715027"/>
                </a:lnTo>
                <a:lnTo>
                  <a:pt x="4205" y="698203"/>
                </a:lnTo>
                <a:lnTo>
                  <a:pt x="0" y="677778"/>
                </a:lnTo>
                <a:lnTo>
                  <a:pt x="0" y="52872"/>
                </a:lnTo>
                <a:lnTo>
                  <a:pt x="4205" y="32446"/>
                </a:lnTo>
                <a:lnTo>
                  <a:pt x="15621" y="15622"/>
                </a:lnTo>
                <a:lnTo>
                  <a:pt x="32445" y="4206"/>
                </a:lnTo>
                <a:lnTo>
                  <a:pt x="52875" y="0"/>
                </a:lnTo>
                <a:lnTo>
                  <a:pt x="52875" y="730650"/>
                </a:lnTo>
                <a:close/>
              </a:path>
            </a:pathLst>
          </a:custGeom>
          <a:solidFill>
            <a:srgbClr val="2E2E2E"/>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nvGrpSpPr>
          <p:cNvPr id="78" name="Google Shape;78;p2"/>
          <p:cNvGrpSpPr/>
          <p:nvPr/>
        </p:nvGrpSpPr>
        <p:grpSpPr>
          <a:xfrm>
            <a:off x="11929017" y="135905"/>
            <a:ext cx="4905916" cy="9808845"/>
            <a:chOff x="11929017" y="135905"/>
            <a:chExt cx="4905916" cy="9808845"/>
          </a:xfrm>
        </p:grpSpPr>
        <p:sp>
          <p:nvSpPr>
            <p:cNvPr id="79" name="Google Shape;79;p2"/>
            <p:cNvSpPr/>
            <p:nvPr/>
          </p:nvSpPr>
          <p:spPr>
            <a:xfrm>
              <a:off x="16781593" y="2378328"/>
              <a:ext cx="53340" cy="1170940"/>
            </a:xfrm>
            <a:custGeom>
              <a:rect b="b" l="l" r="r" t="t"/>
              <a:pathLst>
                <a:path extrusionOk="0" h="1170939" w="53340">
                  <a:moveTo>
                    <a:pt x="0" y="1170482"/>
                  </a:moveTo>
                  <a:lnTo>
                    <a:pt x="0" y="0"/>
                  </a:lnTo>
                  <a:lnTo>
                    <a:pt x="20429" y="4206"/>
                  </a:lnTo>
                  <a:lnTo>
                    <a:pt x="37253" y="15622"/>
                  </a:lnTo>
                  <a:lnTo>
                    <a:pt x="48669" y="32446"/>
                  </a:lnTo>
                  <a:lnTo>
                    <a:pt x="52875" y="52875"/>
                  </a:lnTo>
                  <a:lnTo>
                    <a:pt x="52875" y="1117607"/>
                  </a:lnTo>
                  <a:lnTo>
                    <a:pt x="48669" y="1138036"/>
                  </a:lnTo>
                  <a:lnTo>
                    <a:pt x="37253" y="1154860"/>
                  </a:lnTo>
                  <a:lnTo>
                    <a:pt x="20429" y="1166276"/>
                  </a:lnTo>
                  <a:lnTo>
                    <a:pt x="0" y="1170482"/>
                  </a:lnTo>
                  <a:close/>
                </a:path>
              </a:pathLst>
            </a:custGeom>
            <a:solidFill>
              <a:srgbClr val="2E2E2E"/>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80" name="Google Shape;80;p2"/>
            <p:cNvSpPr/>
            <p:nvPr/>
          </p:nvSpPr>
          <p:spPr>
            <a:xfrm>
              <a:off x="11929017" y="135905"/>
              <a:ext cx="4852670" cy="9808845"/>
            </a:xfrm>
            <a:custGeom>
              <a:rect b="b" l="l" r="r" t="t"/>
              <a:pathLst>
                <a:path extrusionOk="0" h="9808845" w="4852669">
                  <a:moveTo>
                    <a:pt x="4133942" y="9808500"/>
                  </a:moveTo>
                  <a:lnTo>
                    <a:pt x="718633" y="9808500"/>
                  </a:lnTo>
                  <a:lnTo>
                    <a:pt x="671418" y="9806969"/>
                  </a:lnTo>
                  <a:lnTo>
                    <a:pt x="625014" y="9802443"/>
                  </a:lnTo>
                  <a:lnTo>
                    <a:pt x="579514" y="9795014"/>
                  </a:lnTo>
                  <a:lnTo>
                    <a:pt x="535016" y="9784779"/>
                  </a:lnTo>
                  <a:lnTo>
                    <a:pt x="491612" y="9771832"/>
                  </a:lnTo>
                  <a:lnTo>
                    <a:pt x="449400" y="9756269"/>
                  </a:lnTo>
                  <a:lnTo>
                    <a:pt x="408472" y="9738185"/>
                  </a:lnTo>
                  <a:lnTo>
                    <a:pt x="368926" y="9717674"/>
                  </a:lnTo>
                  <a:lnTo>
                    <a:pt x="330855" y="9694831"/>
                  </a:lnTo>
                  <a:lnTo>
                    <a:pt x="294356" y="9669753"/>
                  </a:lnTo>
                  <a:lnTo>
                    <a:pt x="259522" y="9642533"/>
                  </a:lnTo>
                  <a:lnTo>
                    <a:pt x="226449" y="9613267"/>
                  </a:lnTo>
                  <a:lnTo>
                    <a:pt x="195115" y="9581918"/>
                  </a:lnTo>
                  <a:lnTo>
                    <a:pt x="165966" y="9548978"/>
                  </a:lnTo>
                  <a:lnTo>
                    <a:pt x="138746" y="9514144"/>
                  </a:lnTo>
                  <a:lnTo>
                    <a:pt x="113668" y="9477644"/>
                  </a:lnTo>
                  <a:lnTo>
                    <a:pt x="90825" y="9439573"/>
                  </a:lnTo>
                  <a:lnTo>
                    <a:pt x="70314" y="9400027"/>
                  </a:lnTo>
                  <a:lnTo>
                    <a:pt x="52230" y="9359100"/>
                  </a:lnTo>
                  <a:lnTo>
                    <a:pt x="36667" y="9316887"/>
                  </a:lnTo>
                  <a:lnTo>
                    <a:pt x="23720" y="9273484"/>
                  </a:lnTo>
                  <a:lnTo>
                    <a:pt x="13485" y="9228985"/>
                  </a:lnTo>
                  <a:lnTo>
                    <a:pt x="6056" y="9183486"/>
                  </a:lnTo>
                  <a:lnTo>
                    <a:pt x="1530" y="9137081"/>
                  </a:lnTo>
                  <a:lnTo>
                    <a:pt x="77" y="9092270"/>
                  </a:lnTo>
                  <a:lnTo>
                    <a:pt x="0" y="718633"/>
                  </a:lnTo>
                  <a:lnTo>
                    <a:pt x="901" y="682243"/>
                  </a:lnTo>
                  <a:lnTo>
                    <a:pt x="8111" y="609463"/>
                  </a:lnTo>
                  <a:lnTo>
                    <a:pt x="18063" y="556775"/>
                  </a:lnTo>
                  <a:lnTo>
                    <a:pt x="31244" y="504725"/>
                  </a:lnTo>
                  <a:lnTo>
                    <a:pt x="49872" y="455454"/>
                  </a:lnTo>
                  <a:lnTo>
                    <a:pt x="72104" y="406183"/>
                  </a:lnTo>
                  <a:lnTo>
                    <a:pt x="96776" y="360893"/>
                  </a:lnTo>
                  <a:lnTo>
                    <a:pt x="124078" y="317256"/>
                  </a:lnTo>
                  <a:lnTo>
                    <a:pt x="159454" y="267234"/>
                  </a:lnTo>
                  <a:lnTo>
                    <a:pt x="193553" y="227577"/>
                  </a:lnTo>
                  <a:lnTo>
                    <a:pt x="224122" y="197909"/>
                  </a:lnTo>
                  <a:lnTo>
                    <a:pt x="249358" y="174626"/>
                  </a:lnTo>
                  <a:lnTo>
                    <a:pt x="299876" y="134329"/>
                  </a:lnTo>
                  <a:lnTo>
                    <a:pt x="339925" y="107674"/>
                  </a:lnTo>
                  <a:lnTo>
                    <a:pt x="381964" y="83616"/>
                  </a:lnTo>
                  <a:lnTo>
                    <a:pt x="425834" y="62297"/>
                  </a:lnTo>
                  <a:lnTo>
                    <a:pt x="471377" y="43863"/>
                  </a:lnTo>
                  <a:lnTo>
                    <a:pt x="518435" y="28456"/>
                  </a:lnTo>
                  <a:lnTo>
                    <a:pt x="566847" y="16223"/>
                  </a:lnTo>
                  <a:lnTo>
                    <a:pt x="616457" y="7306"/>
                  </a:lnTo>
                  <a:lnTo>
                    <a:pt x="667105" y="1850"/>
                  </a:lnTo>
                  <a:lnTo>
                    <a:pt x="718633" y="0"/>
                  </a:lnTo>
                  <a:lnTo>
                    <a:pt x="4136346" y="0"/>
                  </a:lnTo>
                  <a:lnTo>
                    <a:pt x="4187809" y="1785"/>
                  </a:lnTo>
                  <a:lnTo>
                    <a:pt x="4238291" y="7075"/>
                  </a:lnTo>
                  <a:lnTo>
                    <a:pt x="4287677" y="15769"/>
                  </a:lnTo>
                  <a:lnTo>
                    <a:pt x="4335852" y="27764"/>
                  </a:lnTo>
                  <a:lnTo>
                    <a:pt x="4382700" y="42961"/>
                  </a:lnTo>
                  <a:lnTo>
                    <a:pt x="4395374" y="48069"/>
                  </a:lnTo>
                  <a:lnTo>
                    <a:pt x="718633" y="48069"/>
                  </a:lnTo>
                  <a:lnTo>
                    <a:pt x="670773" y="49754"/>
                  </a:lnTo>
                  <a:lnTo>
                    <a:pt x="623816" y="54734"/>
                  </a:lnTo>
                  <a:lnTo>
                    <a:pt x="577877" y="62896"/>
                  </a:lnTo>
                  <a:lnTo>
                    <a:pt x="533070" y="74128"/>
                  </a:lnTo>
                  <a:lnTo>
                    <a:pt x="489509" y="88317"/>
                  </a:lnTo>
                  <a:lnTo>
                    <a:pt x="447308" y="105351"/>
                  </a:lnTo>
                  <a:lnTo>
                    <a:pt x="406559" y="125117"/>
                  </a:lnTo>
                  <a:lnTo>
                    <a:pt x="367415" y="147502"/>
                  </a:lnTo>
                  <a:lnTo>
                    <a:pt x="329972" y="172394"/>
                  </a:lnTo>
                  <a:lnTo>
                    <a:pt x="294343" y="199680"/>
                  </a:lnTo>
                  <a:lnTo>
                    <a:pt x="260643" y="229247"/>
                  </a:lnTo>
                  <a:lnTo>
                    <a:pt x="228984" y="260984"/>
                  </a:lnTo>
                  <a:lnTo>
                    <a:pt x="199482" y="294777"/>
                  </a:lnTo>
                  <a:lnTo>
                    <a:pt x="172250" y="330514"/>
                  </a:lnTo>
                  <a:lnTo>
                    <a:pt x="147401" y="368082"/>
                  </a:lnTo>
                  <a:lnTo>
                    <a:pt x="125049" y="407368"/>
                  </a:lnTo>
                  <a:lnTo>
                    <a:pt x="105308" y="448261"/>
                  </a:lnTo>
                  <a:lnTo>
                    <a:pt x="88292" y="490646"/>
                  </a:lnTo>
                  <a:lnTo>
                    <a:pt x="74115" y="534413"/>
                  </a:lnTo>
                  <a:lnTo>
                    <a:pt x="62891" y="579448"/>
                  </a:lnTo>
                  <a:lnTo>
                    <a:pt x="54732" y="625639"/>
                  </a:lnTo>
                  <a:lnTo>
                    <a:pt x="49753" y="672872"/>
                  </a:lnTo>
                  <a:lnTo>
                    <a:pt x="48153" y="718633"/>
                  </a:lnTo>
                  <a:lnTo>
                    <a:pt x="48069" y="9092270"/>
                  </a:lnTo>
                  <a:lnTo>
                    <a:pt x="49753" y="9140134"/>
                  </a:lnTo>
                  <a:lnTo>
                    <a:pt x="54732" y="9187093"/>
                  </a:lnTo>
                  <a:lnTo>
                    <a:pt x="62891" y="9233035"/>
                  </a:lnTo>
                  <a:lnTo>
                    <a:pt x="74115" y="9277844"/>
                  </a:lnTo>
                  <a:lnTo>
                    <a:pt x="88292" y="9321408"/>
                  </a:lnTo>
                  <a:lnTo>
                    <a:pt x="105308" y="9363613"/>
                  </a:lnTo>
                  <a:lnTo>
                    <a:pt x="125049" y="9404344"/>
                  </a:lnTo>
                  <a:lnTo>
                    <a:pt x="147401" y="9443488"/>
                  </a:lnTo>
                  <a:lnTo>
                    <a:pt x="172250" y="9480931"/>
                  </a:lnTo>
                  <a:lnTo>
                    <a:pt x="199482" y="9516560"/>
                  </a:lnTo>
                  <a:lnTo>
                    <a:pt x="228984" y="9550260"/>
                  </a:lnTo>
                  <a:lnTo>
                    <a:pt x="260643" y="9581918"/>
                  </a:lnTo>
                  <a:lnTo>
                    <a:pt x="294343" y="9611421"/>
                  </a:lnTo>
                  <a:lnTo>
                    <a:pt x="329972" y="9638653"/>
                  </a:lnTo>
                  <a:lnTo>
                    <a:pt x="367415" y="9663502"/>
                  </a:lnTo>
                  <a:lnTo>
                    <a:pt x="406559" y="9685854"/>
                  </a:lnTo>
                  <a:lnTo>
                    <a:pt x="447290" y="9705595"/>
                  </a:lnTo>
                  <a:lnTo>
                    <a:pt x="489495" y="9722610"/>
                  </a:lnTo>
                  <a:lnTo>
                    <a:pt x="533059" y="9736788"/>
                  </a:lnTo>
                  <a:lnTo>
                    <a:pt x="577868" y="9748012"/>
                  </a:lnTo>
                  <a:lnTo>
                    <a:pt x="623810" y="9756171"/>
                  </a:lnTo>
                  <a:lnTo>
                    <a:pt x="670769" y="9761150"/>
                  </a:lnTo>
                  <a:lnTo>
                    <a:pt x="718633" y="9762834"/>
                  </a:lnTo>
                  <a:lnTo>
                    <a:pt x="4385369" y="9762834"/>
                  </a:lnTo>
                  <a:lnTo>
                    <a:pt x="4360963" y="9771832"/>
                  </a:lnTo>
                  <a:lnTo>
                    <a:pt x="4317560" y="9784779"/>
                  </a:lnTo>
                  <a:lnTo>
                    <a:pt x="4273061" y="9795014"/>
                  </a:lnTo>
                  <a:lnTo>
                    <a:pt x="4227562" y="9802443"/>
                  </a:lnTo>
                  <a:lnTo>
                    <a:pt x="4181157" y="9806969"/>
                  </a:lnTo>
                  <a:lnTo>
                    <a:pt x="4133942" y="9808500"/>
                  </a:lnTo>
                  <a:close/>
                </a:path>
                <a:path extrusionOk="0" h="9808845" w="4852669">
                  <a:moveTo>
                    <a:pt x="4385369" y="9762834"/>
                  </a:moveTo>
                  <a:lnTo>
                    <a:pt x="4133942" y="9762834"/>
                  </a:lnTo>
                  <a:lnTo>
                    <a:pt x="4181806" y="9761150"/>
                  </a:lnTo>
                  <a:lnTo>
                    <a:pt x="4228766" y="9756171"/>
                  </a:lnTo>
                  <a:lnTo>
                    <a:pt x="4274707" y="9748012"/>
                  </a:lnTo>
                  <a:lnTo>
                    <a:pt x="4319517" y="9736788"/>
                  </a:lnTo>
                  <a:lnTo>
                    <a:pt x="4363081" y="9722610"/>
                  </a:lnTo>
                  <a:lnTo>
                    <a:pt x="4405285" y="9705595"/>
                  </a:lnTo>
                  <a:lnTo>
                    <a:pt x="4446016" y="9685854"/>
                  </a:lnTo>
                  <a:lnTo>
                    <a:pt x="4485161" y="9663502"/>
                  </a:lnTo>
                  <a:lnTo>
                    <a:pt x="4522604" y="9638653"/>
                  </a:lnTo>
                  <a:lnTo>
                    <a:pt x="4558233" y="9611421"/>
                  </a:lnTo>
                  <a:lnTo>
                    <a:pt x="4591933" y="9581918"/>
                  </a:lnTo>
                  <a:lnTo>
                    <a:pt x="4623591" y="9550260"/>
                  </a:lnTo>
                  <a:lnTo>
                    <a:pt x="4653093" y="9516560"/>
                  </a:lnTo>
                  <a:lnTo>
                    <a:pt x="4680326" y="9480931"/>
                  </a:lnTo>
                  <a:lnTo>
                    <a:pt x="4705175" y="9443488"/>
                  </a:lnTo>
                  <a:lnTo>
                    <a:pt x="4727527" y="9404344"/>
                  </a:lnTo>
                  <a:lnTo>
                    <a:pt x="4747267" y="9363613"/>
                  </a:lnTo>
                  <a:lnTo>
                    <a:pt x="4764283" y="9321408"/>
                  </a:lnTo>
                  <a:lnTo>
                    <a:pt x="4778460" y="9277844"/>
                  </a:lnTo>
                  <a:lnTo>
                    <a:pt x="4789685" y="9233035"/>
                  </a:lnTo>
                  <a:lnTo>
                    <a:pt x="4797844" y="9187093"/>
                  </a:lnTo>
                  <a:lnTo>
                    <a:pt x="4802822" y="9140134"/>
                  </a:lnTo>
                  <a:lnTo>
                    <a:pt x="4804507" y="9092270"/>
                  </a:lnTo>
                  <a:lnTo>
                    <a:pt x="4804507" y="718633"/>
                  </a:lnTo>
                  <a:lnTo>
                    <a:pt x="4802822" y="670769"/>
                  </a:lnTo>
                  <a:lnTo>
                    <a:pt x="4797844" y="623809"/>
                  </a:lnTo>
                  <a:lnTo>
                    <a:pt x="4789685" y="577868"/>
                  </a:lnTo>
                  <a:lnTo>
                    <a:pt x="4778460" y="533058"/>
                  </a:lnTo>
                  <a:lnTo>
                    <a:pt x="4764283" y="489494"/>
                  </a:lnTo>
                  <a:lnTo>
                    <a:pt x="4747267" y="447290"/>
                  </a:lnTo>
                  <a:lnTo>
                    <a:pt x="4727527" y="406559"/>
                  </a:lnTo>
                  <a:lnTo>
                    <a:pt x="4705175" y="367415"/>
                  </a:lnTo>
                  <a:lnTo>
                    <a:pt x="4680326" y="329972"/>
                  </a:lnTo>
                  <a:lnTo>
                    <a:pt x="4653093" y="294343"/>
                  </a:lnTo>
                  <a:lnTo>
                    <a:pt x="4623591" y="260643"/>
                  </a:lnTo>
                  <a:lnTo>
                    <a:pt x="4591933" y="228984"/>
                  </a:lnTo>
                  <a:lnTo>
                    <a:pt x="4558233" y="199482"/>
                  </a:lnTo>
                  <a:lnTo>
                    <a:pt x="4522604" y="172250"/>
                  </a:lnTo>
                  <a:lnTo>
                    <a:pt x="4485161" y="147401"/>
                  </a:lnTo>
                  <a:lnTo>
                    <a:pt x="4446135" y="125117"/>
                  </a:lnTo>
                  <a:lnTo>
                    <a:pt x="4405268" y="105308"/>
                  </a:lnTo>
                  <a:lnTo>
                    <a:pt x="4363066" y="88292"/>
                  </a:lnTo>
                  <a:lnTo>
                    <a:pt x="4319505" y="74115"/>
                  </a:lnTo>
                  <a:lnTo>
                    <a:pt x="4274699" y="62891"/>
                  </a:lnTo>
                  <a:lnTo>
                    <a:pt x="4228760" y="54732"/>
                  </a:lnTo>
                  <a:lnTo>
                    <a:pt x="4181803" y="49753"/>
                  </a:lnTo>
                  <a:lnTo>
                    <a:pt x="4133942" y="48069"/>
                  </a:lnTo>
                  <a:lnTo>
                    <a:pt x="4395374" y="48069"/>
                  </a:lnTo>
                  <a:lnTo>
                    <a:pt x="4471955" y="82556"/>
                  </a:lnTo>
                  <a:lnTo>
                    <a:pt x="4514131" y="106751"/>
                  </a:lnTo>
                  <a:lnTo>
                    <a:pt x="4554518" y="133745"/>
                  </a:lnTo>
                  <a:lnTo>
                    <a:pt x="4593003" y="163434"/>
                  </a:lnTo>
                  <a:lnTo>
                    <a:pt x="4630857" y="196895"/>
                  </a:lnTo>
                  <a:lnTo>
                    <a:pt x="4661088" y="228591"/>
                  </a:lnTo>
                  <a:lnTo>
                    <a:pt x="4694511" y="267572"/>
                  </a:lnTo>
                  <a:lnTo>
                    <a:pt x="4721175" y="302835"/>
                  </a:lnTo>
                  <a:lnTo>
                    <a:pt x="4749228" y="346097"/>
                  </a:lnTo>
                  <a:lnTo>
                    <a:pt x="4775252" y="390373"/>
                  </a:lnTo>
                  <a:lnTo>
                    <a:pt x="4793616" y="430030"/>
                  </a:lnTo>
                  <a:lnTo>
                    <a:pt x="4813294" y="479526"/>
                  </a:lnTo>
                  <a:lnTo>
                    <a:pt x="4826325" y="522375"/>
                  </a:lnTo>
                  <a:lnTo>
                    <a:pt x="4838155" y="574425"/>
                  </a:lnTo>
                  <a:lnTo>
                    <a:pt x="4848970" y="644726"/>
                  </a:lnTo>
                  <a:lnTo>
                    <a:pt x="4852575" y="718633"/>
                  </a:lnTo>
                  <a:lnTo>
                    <a:pt x="4852498" y="9092270"/>
                  </a:lnTo>
                  <a:lnTo>
                    <a:pt x="4851045" y="9137081"/>
                  </a:lnTo>
                  <a:lnTo>
                    <a:pt x="4846519" y="9183486"/>
                  </a:lnTo>
                  <a:lnTo>
                    <a:pt x="4839090" y="9228985"/>
                  </a:lnTo>
                  <a:lnTo>
                    <a:pt x="4828855" y="9273484"/>
                  </a:lnTo>
                  <a:lnTo>
                    <a:pt x="4815908" y="9316887"/>
                  </a:lnTo>
                  <a:lnTo>
                    <a:pt x="4800345" y="9359100"/>
                  </a:lnTo>
                  <a:lnTo>
                    <a:pt x="4782261" y="9400027"/>
                  </a:lnTo>
                  <a:lnTo>
                    <a:pt x="4761750" y="9439573"/>
                  </a:lnTo>
                  <a:lnTo>
                    <a:pt x="4738907" y="9477644"/>
                  </a:lnTo>
                  <a:lnTo>
                    <a:pt x="4713829" y="9514144"/>
                  </a:lnTo>
                  <a:lnTo>
                    <a:pt x="4686609" y="9548978"/>
                  </a:lnTo>
                  <a:lnTo>
                    <a:pt x="4657460" y="9581918"/>
                  </a:lnTo>
                  <a:lnTo>
                    <a:pt x="4626126" y="9613267"/>
                  </a:lnTo>
                  <a:lnTo>
                    <a:pt x="4593054" y="9642533"/>
                  </a:lnTo>
                  <a:lnTo>
                    <a:pt x="4558220" y="9669753"/>
                  </a:lnTo>
                  <a:lnTo>
                    <a:pt x="4521720" y="9694831"/>
                  </a:lnTo>
                  <a:lnTo>
                    <a:pt x="4483649" y="9717674"/>
                  </a:lnTo>
                  <a:lnTo>
                    <a:pt x="4444103" y="9738185"/>
                  </a:lnTo>
                  <a:lnTo>
                    <a:pt x="4403176" y="9756269"/>
                  </a:lnTo>
                  <a:lnTo>
                    <a:pt x="4385369" y="9762834"/>
                  </a:lnTo>
                  <a:close/>
                </a:path>
              </a:pathLst>
            </a:custGeom>
            <a:solidFill>
              <a:srgbClr val="54545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grpSp>
        <p:nvGrpSpPr>
          <p:cNvPr id="81" name="Google Shape;81;p2"/>
          <p:cNvGrpSpPr/>
          <p:nvPr/>
        </p:nvGrpSpPr>
        <p:grpSpPr>
          <a:xfrm>
            <a:off x="253300" y="707111"/>
            <a:ext cx="11692956" cy="7079807"/>
            <a:chOff x="253300" y="707111"/>
            <a:chExt cx="11692956" cy="7079807"/>
          </a:xfrm>
        </p:grpSpPr>
        <p:sp>
          <p:nvSpPr>
            <p:cNvPr id="82" name="Google Shape;82;p2"/>
            <p:cNvSpPr/>
            <p:nvPr/>
          </p:nvSpPr>
          <p:spPr>
            <a:xfrm>
              <a:off x="253300" y="707111"/>
              <a:ext cx="6107430" cy="6096000"/>
            </a:xfrm>
            <a:custGeom>
              <a:rect b="b" l="l" r="r" t="t"/>
              <a:pathLst>
                <a:path extrusionOk="0" h="6096000" w="6107430">
                  <a:moveTo>
                    <a:pt x="3341925" y="12700"/>
                  </a:moveTo>
                  <a:lnTo>
                    <a:pt x="2764960" y="12700"/>
                  </a:lnTo>
                  <a:lnTo>
                    <a:pt x="2812547" y="0"/>
                  </a:lnTo>
                  <a:lnTo>
                    <a:pt x="3294339" y="0"/>
                  </a:lnTo>
                  <a:lnTo>
                    <a:pt x="3341925" y="12700"/>
                  </a:lnTo>
                  <a:close/>
                </a:path>
                <a:path extrusionOk="0" h="6096000" w="6107430">
                  <a:moveTo>
                    <a:pt x="3436460" y="25400"/>
                  </a:moveTo>
                  <a:lnTo>
                    <a:pt x="2670425" y="25400"/>
                  </a:lnTo>
                  <a:lnTo>
                    <a:pt x="2717585" y="12700"/>
                  </a:lnTo>
                  <a:lnTo>
                    <a:pt x="3389301" y="12700"/>
                  </a:lnTo>
                  <a:lnTo>
                    <a:pt x="3436460" y="25400"/>
                  </a:lnTo>
                  <a:close/>
                </a:path>
                <a:path extrusionOk="0" h="6096000" w="6107430">
                  <a:moveTo>
                    <a:pt x="3530108" y="38100"/>
                  </a:moveTo>
                  <a:lnTo>
                    <a:pt x="2576777" y="38100"/>
                  </a:lnTo>
                  <a:lnTo>
                    <a:pt x="2623488" y="25400"/>
                  </a:lnTo>
                  <a:lnTo>
                    <a:pt x="3483398" y="25400"/>
                  </a:lnTo>
                  <a:lnTo>
                    <a:pt x="3530108" y="38100"/>
                  </a:lnTo>
                  <a:close/>
                </a:path>
                <a:path extrusionOk="0" h="6096000" w="6107430">
                  <a:moveTo>
                    <a:pt x="3668818" y="63500"/>
                  </a:moveTo>
                  <a:lnTo>
                    <a:pt x="2438067" y="63500"/>
                  </a:lnTo>
                  <a:lnTo>
                    <a:pt x="2530300" y="38100"/>
                  </a:lnTo>
                  <a:lnTo>
                    <a:pt x="3576585" y="38100"/>
                  </a:lnTo>
                  <a:lnTo>
                    <a:pt x="3668818" y="63500"/>
                  </a:lnTo>
                  <a:close/>
                </a:path>
                <a:path extrusionOk="0" h="6096000" w="6107430">
                  <a:moveTo>
                    <a:pt x="3668818" y="6045200"/>
                  </a:moveTo>
                  <a:lnTo>
                    <a:pt x="2438067" y="6045200"/>
                  </a:lnTo>
                  <a:lnTo>
                    <a:pt x="1992784" y="5918200"/>
                  </a:lnTo>
                  <a:lnTo>
                    <a:pt x="1949844" y="5892800"/>
                  </a:lnTo>
                  <a:lnTo>
                    <a:pt x="1864905" y="5867400"/>
                  </a:lnTo>
                  <a:lnTo>
                    <a:pt x="1822916" y="5842000"/>
                  </a:lnTo>
                  <a:lnTo>
                    <a:pt x="1781255" y="5829300"/>
                  </a:lnTo>
                  <a:lnTo>
                    <a:pt x="1739928" y="5803900"/>
                  </a:lnTo>
                  <a:lnTo>
                    <a:pt x="1698940" y="5791200"/>
                  </a:lnTo>
                  <a:lnTo>
                    <a:pt x="1618004" y="5740400"/>
                  </a:lnTo>
                  <a:lnTo>
                    <a:pt x="1578067" y="5727700"/>
                  </a:lnTo>
                  <a:lnTo>
                    <a:pt x="1460448" y="5651500"/>
                  </a:lnTo>
                  <a:lnTo>
                    <a:pt x="1383917" y="5600700"/>
                  </a:lnTo>
                  <a:lnTo>
                    <a:pt x="1308945" y="5549900"/>
                  </a:lnTo>
                  <a:lnTo>
                    <a:pt x="1235575" y="5499100"/>
                  </a:lnTo>
                  <a:lnTo>
                    <a:pt x="1163853" y="5448300"/>
                  </a:lnTo>
                  <a:lnTo>
                    <a:pt x="1128624" y="5422900"/>
                  </a:lnTo>
                  <a:lnTo>
                    <a:pt x="1093823" y="5384800"/>
                  </a:lnTo>
                  <a:lnTo>
                    <a:pt x="1025530" y="5334000"/>
                  </a:lnTo>
                  <a:lnTo>
                    <a:pt x="992048" y="5295900"/>
                  </a:lnTo>
                  <a:lnTo>
                    <a:pt x="959018" y="5270500"/>
                  </a:lnTo>
                  <a:lnTo>
                    <a:pt x="926444" y="5245100"/>
                  </a:lnTo>
                  <a:lnTo>
                    <a:pt x="894332" y="5207000"/>
                  </a:lnTo>
                  <a:lnTo>
                    <a:pt x="862688" y="5181600"/>
                  </a:lnTo>
                  <a:lnTo>
                    <a:pt x="831518" y="5143500"/>
                  </a:lnTo>
                  <a:lnTo>
                    <a:pt x="800826" y="5105400"/>
                  </a:lnTo>
                  <a:lnTo>
                    <a:pt x="770619" y="5080000"/>
                  </a:lnTo>
                  <a:lnTo>
                    <a:pt x="740902" y="5041900"/>
                  </a:lnTo>
                  <a:lnTo>
                    <a:pt x="711681" y="5003800"/>
                  </a:lnTo>
                  <a:lnTo>
                    <a:pt x="682960" y="4978400"/>
                  </a:lnTo>
                  <a:lnTo>
                    <a:pt x="654747" y="4940300"/>
                  </a:lnTo>
                  <a:lnTo>
                    <a:pt x="627046" y="4902200"/>
                  </a:lnTo>
                  <a:lnTo>
                    <a:pt x="599864" y="4864100"/>
                  </a:lnTo>
                  <a:lnTo>
                    <a:pt x="573205" y="4826000"/>
                  </a:lnTo>
                  <a:lnTo>
                    <a:pt x="547075" y="4787900"/>
                  </a:lnTo>
                  <a:lnTo>
                    <a:pt x="521480" y="4749800"/>
                  </a:lnTo>
                  <a:lnTo>
                    <a:pt x="496425" y="4724400"/>
                  </a:lnTo>
                  <a:lnTo>
                    <a:pt x="471916" y="4686300"/>
                  </a:lnTo>
                  <a:lnTo>
                    <a:pt x="447959" y="4648200"/>
                  </a:lnTo>
                  <a:lnTo>
                    <a:pt x="424559" y="4597400"/>
                  </a:lnTo>
                  <a:lnTo>
                    <a:pt x="401722" y="4559300"/>
                  </a:lnTo>
                  <a:lnTo>
                    <a:pt x="379453" y="4521200"/>
                  </a:lnTo>
                  <a:lnTo>
                    <a:pt x="357758" y="4483100"/>
                  </a:lnTo>
                  <a:lnTo>
                    <a:pt x="336643" y="4445000"/>
                  </a:lnTo>
                  <a:lnTo>
                    <a:pt x="316113" y="4406900"/>
                  </a:lnTo>
                  <a:lnTo>
                    <a:pt x="296173" y="4356100"/>
                  </a:lnTo>
                  <a:lnTo>
                    <a:pt x="276830" y="4318000"/>
                  </a:lnTo>
                  <a:lnTo>
                    <a:pt x="258088" y="4279900"/>
                  </a:lnTo>
                  <a:lnTo>
                    <a:pt x="239954" y="4241800"/>
                  </a:lnTo>
                  <a:lnTo>
                    <a:pt x="222433" y="4191000"/>
                  </a:lnTo>
                  <a:lnTo>
                    <a:pt x="205531" y="4152900"/>
                  </a:lnTo>
                  <a:lnTo>
                    <a:pt x="189253" y="4114800"/>
                  </a:lnTo>
                  <a:lnTo>
                    <a:pt x="173605" y="4064000"/>
                  </a:lnTo>
                  <a:lnTo>
                    <a:pt x="158592" y="4025900"/>
                  </a:lnTo>
                  <a:lnTo>
                    <a:pt x="144220" y="3975100"/>
                  </a:lnTo>
                  <a:lnTo>
                    <a:pt x="130495" y="3937000"/>
                  </a:lnTo>
                  <a:lnTo>
                    <a:pt x="117422" y="3886200"/>
                  </a:lnTo>
                  <a:lnTo>
                    <a:pt x="105006" y="3848100"/>
                  </a:lnTo>
                  <a:lnTo>
                    <a:pt x="93254" y="3797300"/>
                  </a:lnTo>
                  <a:lnTo>
                    <a:pt x="82171" y="3759200"/>
                  </a:lnTo>
                  <a:lnTo>
                    <a:pt x="71763" y="3708400"/>
                  </a:lnTo>
                  <a:lnTo>
                    <a:pt x="62035" y="3670300"/>
                  </a:lnTo>
                  <a:lnTo>
                    <a:pt x="52992" y="3619500"/>
                  </a:lnTo>
                  <a:lnTo>
                    <a:pt x="44641" y="3568700"/>
                  </a:lnTo>
                  <a:lnTo>
                    <a:pt x="36986" y="3530600"/>
                  </a:lnTo>
                  <a:lnTo>
                    <a:pt x="30034" y="3479800"/>
                  </a:lnTo>
                  <a:lnTo>
                    <a:pt x="23790" y="3429000"/>
                  </a:lnTo>
                  <a:lnTo>
                    <a:pt x="18260" y="3390900"/>
                  </a:lnTo>
                  <a:lnTo>
                    <a:pt x="13449" y="3340100"/>
                  </a:lnTo>
                  <a:lnTo>
                    <a:pt x="9363" y="3289300"/>
                  </a:lnTo>
                  <a:lnTo>
                    <a:pt x="6007" y="3238500"/>
                  </a:lnTo>
                  <a:lnTo>
                    <a:pt x="3387" y="3187700"/>
                  </a:lnTo>
                  <a:lnTo>
                    <a:pt x="1509" y="3149600"/>
                  </a:lnTo>
                  <a:lnTo>
                    <a:pt x="378" y="3098800"/>
                  </a:lnTo>
                  <a:lnTo>
                    <a:pt x="0" y="3048000"/>
                  </a:lnTo>
                  <a:lnTo>
                    <a:pt x="378" y="2997200"/>
                  </a:lnTo>
                  <a:lnTo>
                    <a:pt x="1509" y="2946400"/>
                  </a:lnTo>
                  <a:lnTo>
                    <a:pt x="3387" y="2908300"/>
                  </a:lnTo>
                  <a:lnTo>
                    <a:pt x="6007" y="2857500"/>
                  </a:lnTo>
                  <a:lnTo>
                    <a:pt x="9363" y="2806700"/>
                  </a:lnTo>
                  <a:lnTo>
                    <a:pt x="13449" y="2755900"/>
                  </a:lnTo>
                  <a:lnTo>
                    <a:pt x="18260" y="2717800"/>
                  </a:lnTo>
                  <a:lnTo>
                    <a:pt x="23790" y="2667000"/>
                  </a:lnTo>
                  <a:lnTo>
                    <a:pt x="30034" y="2616200"/>
                  </a:lnTo>
                  <a:lnTo>
                    <a:pt x="36986" y="2578100"/>
                  </a:lnTo>
                  <a:lnTo>
                    <a:pt x="44641" y="2527300"/>
                  </a:lnTo>
                  <a:lnTo>
                    <a:pt x="52992" y="2476500"/>
                  </a:lnTo>
                  <a:lnTo>
                    <a:pt x="62035" y="2438400"/>
                  </a:lnTo>
                  <a:lnTo>
                    <a:pt x="71763" y="2387600"/>
                  </a:lnTo>
                  <a:lnTo>
                    <a:pt x="82171" y="2336800"/>
                  </a:lnTo>
                  <a:lnTo>
                    <a:pt x="93254" y="2298700"/>
                  </a:lnTo>
                  <a:lnTo>
                    <a:pt x="105006" y="2247900"/>
                  </a:lnTo>
                  <a:lnTo>
                    <a:pt x="117422" y="2209800"/>
                  </a:lnTo>
                  <a:lnTo>
                    <a:pt x="130495" y="2159000"/>
                  </a:lnTo>
                  <a:lnTo>
                    <a:pt x="144220" y="2120900"/>
                  </a:lnTo>
                  <a:lnTo>
                    <a:pt x="158592" y="2070100"/>
                  </a:lnTo>
                  <a:lnTo>
                    <a:pt x="173605" y="2032000"/>
                  </a:lnTo>
                  <a:lnTo>
                    <a:pt x="189253" y="1993900"/>
                  </a:lnTo>
                  <a:lnTo>
                    <a:pt x="205531" y="1943100"/>
                  </a:lnTo>
                  <a:lnTo>
                    <a:pt x="222433" y="1905000"/>
                  </a:lnTo>
                  <a:lnTo>
                    <a:pt x="239954" y="1854200"/>
                  </a:lnTo>
                  <a:lnTo>
                    <a:pt x="258088" y="1816100"/>
                  </a:lnTo>
                  <a:lnTo>
                    <a:pt x="276830" y="1778000"/>
                  </a:lnTo>
                  <a:lnTo>
                    <a:pt x="296173" y="1739900"/>
                  </a:lnTo>
                  <a:lnTo>
                    <a:pt x="316113" y="1689100"/>
                  </a:lnTo>
                  <a:lnTo>
                    <a:pt x="336643" y="1651000"/>
                  </a:lnTo>
                  <a:lnTo>
                    <a:pt x="357758" y="1612900"/>
                  </a:lnTo>
                  <a:lnTo>
                    <a:pt x="379453" y="1574800"/>
                  </a:lnTo>
                  <a:lnTo>
                    <a:pt x="401722" y="1536700"/>
                  </a:lnTo>
                  <a:lnTo>
                    <a:pt x="424559" y="1498600"/>
                  </a:lnTo>
                  <a:lnTo>
                    <a:pt x="447959" y="1460500"/>
                  </a:lnTo>
                  <a:lnTo>
                    <a:pt x="471916" y="1422400"/>
                  </a:lnTo>
                  <a:lnTo>
                    <a:pt x="496425" y="1384300"/>
                  </a:lnTo>
                  <a:lnTo>
                    <a:pt x="521480" y="1346200"/>
                  </a:lnTo>
                  <a:lnTo>
                    <a:pt x="547075" y="1308100"/>
                  </a:lnTo>
                  <a:lnTo>
                    <a:pt x="573205" y="1270000"/>
                  </a:lnTo>
                  <a:lnTo>
                    <a:pt x="599864" y="1231900"/>
                  </a:lnTo>
                  <a:lnTo>
                    <a:pt x="627046" y="1193800"/>
                  </a:lnTo>
                  <a:lnTo>
                    <a:pt x="654747" y="1155700"/>
                  </a:lnTo>
                  <a:lnTo>
                    <a:pt x="682960" y="1130300"/>
                  </a:lnTo>
                  <a:lnTo>
                    <a:pt x="711681" y="1092200"/>
                  </a:lnTo>
                  <a:lnTo>
                    <a:pt x="740902" y="1054100"/>
                  </a:lnTo>
                  <a:lnTo>
                    <a:pt x="770619" y="1016000"/>
                  </a:lnTo>
                  <a:lnTo>
                    <a:pt x="800826" y="990600"/>
                  </a:lnTo>
                  <a:lnTo>
                    <a:pt x="831518" y="952500"/>
                  </a:lnTo>
                  <a:lnTo>
                    <a:pt x="862688" y="927100"/>
                  </a:lnTo>
                  <a:lnTo>
                    <a:pt x="894332" y="889000"/>
                  </a:lnTo>
                  <a:lnTo>
                    <a:pt x="926444" y="863600"/>
                  </a:lnTo>
                  <a:lnTo>
                    <a:pt x="959018" y="825500"/>
                  </a:lnTo>
                  <a:lnTo>
                    <a:pt x="992048" y="800100"/>
                  </a:lnTo>
                  <a:lnTo>
                    <a:pt x="1025530" y="762000"/>
                  </a:lnTo>
                  <a:lnTo>
                    <a:pt x="1093823" y="711200"/>
                  </a:lnTo>
                  <a:lnTo>
                    <a:pt x="1128624" y="673100"/>
                  </a:lnTo>
                  <a:lnTo>
                    <a:pt x="1199505" y="622300"/>
                  </a:lnTo>
                  <a:lnTo>
                    <a:pt x="1272057" y="571500"/>
                  </a:lnTo>
                  <a:lnTo>
                    <a:pt x="1346234" y="520700"/>
                  </a:lnTo>
                  <a:lnTo>
                    <a:pt x="1421991" y="469900"/>
                  </a:lnTo>
                  <a:lnTo>
                    <a:pt x="1538491" y="393700"/>
                  </a:lnTo>
                  <a:lnTo>
                    <a:pt x="1578067" y="381000"/>
                  </a:lnTo>
                  <a:lnTo>
                    <a:pt x="1658297" y="330200"/>
                  </a:lnTo>
                  <a:lnTo>
                    <a:pt x="1698940" y="317500"/>
                  </a:lnTo>
                  <a:lnTo>
                    <a:pt x="1781255" y="266700"/>
                  </a:lnTo>
                  <a:lnTo>
                    <a:pt x="1864905" y="241300"/>
                  </a:lnTo>
                  <a:lnTo>
                    <a:pt x="1907216" y="215900"/>
                  </a:lnTo>
                  <a:lnTo>
                    <a:pt x="1992784" y="190500"/>
                  </a:lnTo>
                  <a:lnTo>
                    <a:pt x="2036029" y="165100"/>
                  </a:lnTo>
                  <a:lnTo>
                    <a:pt x="2392323" y="63500"/>
                  </a:lnTo>
                  <a:lnTo>
                    <a:pt x="3714562" y="63500"/>
                  </a:lnTo>
                  <a:lnTo>
                    <a:pt x="4070857" y="165100"/>
                  </a:lnTo>
                  <a:lnTo>
                    <a:pt x="4114102" y="190500"/>
                  </a:lnTo>
                  <a:lnTo>
                    <a:pt x="4199669" y="215900"/>
                  </a:lnTo>
                  <a:lnTo>
                    <a:pt x="4241981" y="241300"/>
                  </a:lnTo>
                  <a:lnTo>
                    <a:pt x="4325630" y="266700"/>
                  </a:lnTo>
                  <a:lnTo>
                    <a:pt x="4407946" y="317500"/>
                  </a:lnTo>
                  <a:lnTo>
                    <a:pt x="4448589" y="330200"/>
                  </a:lnTo>
                  <a:lnTo>
                    <a:pt x="4528819" y="381000"/>
                  </a:lnTo>
                  <a:lnTo>
                    <a:pt x="4568394" y="393700"/>
                  </a:lnTo>
                  <a:lnTo>
                    <a:pt x="4684895" y="469900"/>
                  </a:lnTo>
                  <a:lnTo>
                    <a:pt x="4760652" y="520700"/>
                  </a:lnTo>
                  <a:lnTo>
                    <a:pt x="4834828" y="571500"/>
                  </a:lnTo>
                  <a:lnTo>
                    <a:pt x="4907380" y="622300"/>
                  </a:lnTo>
                  <a:lnTo>
                    <a:pt x="4978262" y="673100"/>
                  </a:lnTo>
                  <a:lnTo>
                    <a:pt x="5013063" y="711200"/>
                  </a:lnTo>
                  <a:lnTo>
                    <a:pt x="5081356" y="762000"/>
                  </a:lnTo>
                  <a:lnTo>
                    <a:pt x="5114837" y="800100"/>
                  </a:lnTo>
                  <a:lnTo>
                    <a:pt x="5147868" y="825500"/>
                  </a:lnTo>
                  <a:lnTo>
                    <a:pt x="5180441" y="863600"/>
                  </a:lnTo>
                  <a:lnTo>
                    <a:pt x="5212553" y="889000"/>
                  </a:lnTo>
                  <a:lnTo>
                    <a:pt x="5244197" y="927100"/>
                  </a:lnTo>
                  <a:lnTo>
                    <a:pt x="5275368" y="952500"/>
                  </a:lnTo>
                  <a:lnTo>
                    <a:pt x="5306059" y="990600"/>
                  </a:lnTo>
                  <a:lnTo>
                    <a:pt x="5336266" y="1016000"/>
                  </a:lnTo>
                  <a:lnTo>
                    <a:pt x="5365984" y="1054100"/>
                  </a:lnTo>
                  <a:lnTo>
                    <a:pt x="5395205" y="1092200"/>
                  </a:lnTo>
                  <a:lnTo>
                    <a:pt x="5423925" y="1130300"/>
                  </a:lnTo>
                  <a:lnTo>
                    <a:pt x="5452138" y="1155700"/>
                  </a:lnTo>
                  <a:lnTo>
                    <a:pt x="5479839" y="1193800"/>
                  </a:lnTo>
                  <a:lnTo>
                    <a:pt x="5507022" y="1231900"/>
                  </a:lnTo>
                  <a:lnTo>
                    <a:pt x="5533681" y="1270000"/>
                  </a:lnTo>
                  <a:lnTo>
                    <a:pt x="5559811" y="1308100"/>
                  </a:lnTo>
                  <a:lnTo>
                    <a:pt x="5585406" y="1346200"/>
                  </a:lnTo>
                  <a:lnTo>
                    <a:pt x="5610461" y="1384300"/>
                  </a:lnTo>
                  <a:lnTo>
                    <a:pt x="5634969" y="1422400"/>
                  </a:lnTo>
                  <a:lnTo>
                    <a:pt x="5658926" y="1460500"/>
                  </a:lnTo>
                  <a:lnTo>
                    <a:pt x="5682326" y="1498600"/>
                  </a:lnTo>
                  <a:lnTo>
                    <a:pt x="5705164" y="1536700"/>
                  </a:lnTo>
                  <a:lnTo>
                    <a:pt x="5727432" y="1574800"/>
                  </a:lnTo>
                  <a:lnTo>
                    <a:pt x="5749127" y="1612900"/>
                  </a:lnTo>
                  <a:lnTo>
                    <a:pt x="5770243" y="1651000"/>
                  </a:lnTo>
                  <a:lnTo>
                    <a:pt x="5790773" y="1689100"/>
                  </a:lnTo>
                  <a:lnTo>
                    <a:pt x="5810713" y="1739900"/>
                  </a:lnTo>
                  <a:lnTo>
                    <a:pt x="5830056" y="1778000"/>
                  </a:lnTo>
                  <a:lnTo>
                    <a:pt x="5848797" y="1816100"/>
                  </a:lnTo>
                  <a:lnTo>
                    <a:pt x="5866931" y="1854200"/>
                  </a:lnTo>
                  <a:lnTo>
                    <a:pt x="5884452" y="1905000"/>
                  </a:lnTo>
                  <a:lnTo>
                    <a:pt x="5901355" y="1943100"/>
                  </a:lnTo>
                  <a:lnTo>
                    <a:pt x="5917633" y="1993900"/>
                  </a:lnTo>
                  <a:lnTo>
                    <a:pt x="5933281" y="2032000"/>
                  </a:lnTo>
                  <a:lnTo>
                    <a:pt x="5948294" y="2070100"/>
                  </a:lnTo>
                  <a:lnTo>
                    <a:pt x="5962666" y="2120900"/>
                  </a:lnTo>
                  <a:lnTo>
                    <a:pt x="5976391" y="2159000"/>
                  </a:lnTo>
                  <a:lnTo>
                    <a:pt x="5989464" y="2209800"/>
                  </a:lnTo>
                  <a:lnTo>
                    <a:pt x="6001879" y="2247900"/>
                  </a:lnTo>
                  <a:lnTo>
                    <a:pt x="6013631" y="2298700"/>
                  </a:lnTo>
                  <a:lnTo>
                    <a:pt x="6024714" y="2336800"/>
                  </a:lnTo>
                  <a:lnTo>
                    <a:pt x="6035123" y="2387600"/>
                  </a:lnTo>
                  <a:lnTo>
                    <a:pt x="6044851" y="2438400"/>
                  </a:lnTo>
                  <a:lnTo>
                    <a:pt x="6053894" y="2476500"/>
                  </a:lnTo>
                  <a:lnTo>
                    <a:pt x="6062245" y="2527300"/>
                  </a:lnTo>
                  <a:lnTo>
                    <a:pt x="6069900" y="2578100"/>
                  </a:lnTo>
                  <a:lnTo>
                    <a:pt x="6076852" y="2616200"/>
                  </a:lnTo>
                  <a:lnTo>
                    <a:pt x="6083095" y="2667000"/>
                  </a:lnTo>
                  <a:lnTo>
                    <a:pt x="6088626" y="2717800"/>
                  </a:lnTo>
                  <a:lnTo>
                    <a:pt x="6093437" y="2755900"/>
                  </a:lnTo>
                  <a:lnTo>
                    <a:pt x="6097523" y="2806700"/>
                  </a:lnTo>
                  <a:lnTo>
                    <a:pt x="6100879" y="2857500"/>
                  </a:lnTo>
                  <a:lnTo>
                    <a:pt x="6103499" y="2908300"/>
                  </a:lnTo>
                  <a:lnTo>
                    <a:pt x="6105377" y="2946400"/>
                  </a:lnTo>
                  <a:lnTo>
                    <a:pt x="6106508" y="2997200"/>
                  </a:lnTo>
                  <a:lnTo>
                    <a:pt x="6106886" y="3035300"/>
                  </a:lnTo>
                  <a:lnTo>
                    <a:pt x="6106508" y="3098800"/>
                  </a:lnTo>
                  <a:lnTo>
                    <a:pt x="6105377" y="3149600"/>
                  </a:lnTo>
                  <a:lnTo>
                    <a:pt x="6103499" y="3187700"/>
                  </a:lnTo>
                  <a:lnTo>
                    <a:pt x="6100879" y="3238500"/>
                  </a:lnTo>
                  <a:lnTo>
                    <a:pt x="6097523" y="3289300"/>
                  </a:lnTo>
                  <a:lnTo>
                    <a:pt x="6093437" y="3340100"/>
                  </a:lnTo>
                  <a:lnTo>
                    <a:pt x="6088626" y="3390900"/>
                  </a:lnTo>
                  <a:lnTo>
                    <a:pt x="6083095" y="3429000"/>
                  </a:lnTo>
                  <a:lnTo>
                    <a:pt x="6076852" y="3479800"/>
                  </a:lnTo>
                  <a:lnTo>
                    <a:pt x="6069900" y="3530600"/>
                  </a:lnTo>
                  <a:lnTo>
                    <a:pt x="6062245" y="3568700"/>
                  </a:lnTo>
                  <a:lnTo>
                    <a:pt x="6053894" y="3619500"/>
                  </a:lnTo>
                  <a:lnTo>
                    <a:pt x="6044851" y="3670300"/>
                  </a:lnTo>
                  <a:lnTo>
                    <a:pt x="6035123" y="3708400"/>
                  </a:lnTo>
                  <a:lnTo>
                    <a:pt x="6024714" y="3759200"/>
                  </a:lnTo>
                  <a:lnTo>
                    <a:pt x="6013631" y="3797300"/>
                  </a:lnTo>
                  <a:lnTo>
                    <a:pt x="6001879" y="3848100"/>
                  </a:lnTo>
                  <a:lnTo>
                    <a:pt x="5989464" y="3886200"/>
                  </a:lnTo>
                  <a:lnTo>
                    <a:pt x="5976391" y="3937000"/>
                  </a:lnTo>
                  <a:lnTo>
                    <a:pt x="5962666" y="3975100"/>
                  </a:lnTo>
                  <a:lnTo>
                    <a:pt x="5948294" y="4025900"/>
                  </a:lnTo>
                  <a:lnTo>
                    <a:pt x="5933281" y="4064000"/>
                  </a:lnTo>
                  <a:lnTo>
                    <a:pt x="5917633" y="4114800"/>
                  </a:lnTo>
                  <a:lnTo>
                    <a:pt x="5901355" y="4152900"/>
                  </a:lnTo>
                  <a:lnTo>
                    <a:pt x="5884452" y="4191000"/>
                  </a:lnTo>
                  <a:lnTo>
                    <a:pt x="5866931" y="4241800"/>
                  </a:lnTo>
                  <a:lnTo>
                    <a:pt x="5848797" y="4279900"/>
                  </a:lnTo>
                  <a:lnTo>
                    <a:pt x="5830056" y="4318000"/>
                  </a:lnTo>
                  <a:lnTo>
                    <a:pt x="5810713" y="4356100"/>
                  </a:lnTo>
                  <a:lnTo>
                    <a:pt x="5790773" y="4406900"/>
                  </a:lnTo>
                  <a:lnTo>
                    <a:pt x="5770243" y="4445000"/>
                  </a:lnTo>
                  <a:lnTo>
                    <a:pt x="5749127" y="4483100"/>
                  </a:lnTo>
                  <a:lnTo>
                    <a:pt x="5727432" y="4521200"/>
                  </a:lnTo>
                  <a:lnTo>
                    <a:pt x="5705164" y="4559300"/>
                  </a:lnTo>
                  <a:lnTo>
                    <a:pt x="5682326" y="4597400"/>
                  </a:lnTo>
                  <a:lnTo>
                    <a:pt x="5658926" y="4648200"/>
                  </a:lnTo>
                  <a:lnTo>
                    <a:pt x="5634969" y="4686300"/>
                  </a:lnTo>
                  <a:lnTo>
                    <a:pt x="5610461" y="4724400"/>
                  </a:lnTo>
                  <a:lnTo>
                    <a:pt x="5585406" y="4749800"/>
                  </a:lnTo>
                  <a:lnTo>
                    <a:pt x="5559811" y="4787900"/>
                  </a:lnTo>
                  <a:lnTo>
                    <a:pt x="5533681" y="4826000"/>
                  </a:lnTo>
                  <a:lnTo>
                    <a:pt x="5507022" y="4864100"/>
                  </a:lnTo>
                  <a:lnTo>
                    <a:pt x="5479839" y="4902200"/>
                  </a:lnTo>
                  <a:lnTo>
                    <a:pt x="5452138" y="4940300"/>
                  </a:lnTo>
                  <a:lnTo>
                    <a:pt x="5423925" y="4978400"/>
                  </a:lnTo>
                  <a:lnTo>
                    <a:pt x="5395205" y="5003800"/>
                  </a:lnTo>
                  <a:lnTo>
                    <a:pt x="5365984" y="5041900"/>
                  </a:lnTo>
                  <a:lnTo>
                    <a:pt x="5336266" y="5080000"/>
                  </a:lnTo>
                  <a:lnTo>
                    <a:pt x="5306059" y="5105400"/>
                  </a:lnTo>
                  <a:lnTo>
                    <a:pt x="5275368" y="5143500"/>
                  </a:lnTo>
                  <a:lnTo>
                    <a:pt x="5244197" y="5181600"/>
                  </a:lnTo>
                  <a:lnTo>
                    <a:pt x="5212553" y="5207000"/>
                  </a:lnTo>
                  <a:lnTo>
                    <a:pt x="5180441" y="5245100"/>
                  </a:lnTo>
                  <a:lnTo>
                    <a:pt x="5147868" y="5270500"/>
                  </a:lnTo>
                  <a:lnTo>
                    <a:pt x="5114837" y="5295900"/>
                  </a:lnTo>
                  <a:lnTo>
                    <a:pt x="5081356" y="5334000"/>
                  </a:lnTo>
                  <a:lnTo>
                    <a:pt x="5013063" y="5384800"/>
                  </a:lnTo>
                  <a:lnTo>
                    <a:pt x="4978262" y="5422900"/>
                  </a:lnTo>
                  <a:lnTo>
                    <a:pt x="4943032" y="5448300"/>
                  </a:lnTo>
                  <a:lnTo>
                    <a:pt x="4871310" y="5499100"/>
                  </a:lnTo>
                  <a:lnTo>
                    <a:pt x="4797940" y="5549900"/>
                  </a:lnTo>
                  <a:lnTo>
                    <a:pt x="4722968" y="5600700"/>
                  </a:lnTo>
                  <a:lnTo>
                    <a:pt x="4646438" y="5651500"/>
                  </a:lnTo>
                  <a:lnTo>
                    <a:pt x="4528819" y="5727700"/>
                  </a:lnTo>
                  <a:lnTo>
                    <a:pt x="4488882" y="5740400"/>
                  </a:lnTo>
                  <a:lnTo>
                    <a:pt x="4407946" y="5791200"/>
                  </a:lnTo>
                  <a:lnTo>
                    <a:pt x="4366957" y="5803900"/>
                  </a:lnTo>
                  <a:lnTo>
                    <a:pt x="4325630" y="5829300"/>
                  </a:lnTo>
                  <a:lnTo>
                    <a:pt x="4283969" y="5842000"/>
                  </a:lnTo>
                  <a:lnTo>
                    <a:pt x="4241981" y="5867400"/>
                  </a:lnTo>
                  <a:lnTo>
                    <a:pt x="4157041" y="5892800"/>
                  </a:lnTo>
                  <a:lnTo>
                    <a:pt x="4114102" y="5918200"/>
                  </a:lnTo>
                  <a:lnTo>
                    <a:pt x="3668818" y="6045200"/>
                  </a:lnTo>
                  <a:close/>
                </a:path>
                <a:path extrusionOk="0" h="6096000" w="6107430">
                  <a:moveTo>
                    <a:pt x="3530108" y="6070600"/>
                  </a:moveTo>
                  <a:lnTo>
                    <a:pt x="2576777" y="6070600"/>
                  </a:lnTo>
                  <a:lnTo>
                    <a:pt x="2484062" y="6045200"/>
                  </a:lnTo>
                  <a:lnTo>
                    <a:pt x="3622823" y="6045200"/>
                  </a:lnTo>
                  <a:lnTo>
                    <a:pt x="3530108" y="6070600"/>
                  </a:lnTo>
                  <a:close/>
                </a:path>
                <a:path extrusionOk="0" h="6096000" w="6107430">
                  <a:moveTo>
                    <a:pt x="3436460" y="6083300"/>
                  </a:moveTo>
                  <a:lnTo>
                    <a:pt x="2670425" y="6083300"/>
                  </a:lnTo>
                  <a:lnTo>
                    <a:pt x="2623488" y="6070600"/>
                  </a:lnTo>
                  <a:lnTo>
                    <a:pt x="3483398" y="6070600"/>
                  </a:lnTo>
                  <a:lnTo>
                    <a:pt x="3436460" y="6083300"/>
                  </a:lnTo>
                  <a:close/>
                </a:path>
                <a:path extrusionOk="0" h="6096000" w="6107430">
                  <a:moveTo>
                    <a:pt x="3294339" y="6096000"/>
                  </a:moveTo>
                  <a:lnTo>
                    <a:pt x="2812546" y="6096000"/>
                  </a:lnTo>
                  <a:lnTo>
                    <a:pt x="2764960" y="6083300"/>
                  </a:lnTo>
                  <a:lnTo>
                    <a:pt x="3341925" y="6083300"/>
                  </a:lnTo>
                  <a:lnTo>
                    <a:pt x="3294339" y="6096000"/>
                  </a:lnTo>
                  <a:close/>
                </a:path>
              </a:pathLst>
            </a:custGeom>
            <a:solidFill>
              <a:srgbClr val="26DDE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83" name="Google Shape;83;p2"/>
            <p:cNvSpPr/>
            <p:nvPr/>
          </p:nvSpPr>
          <p:spPr>
            <a:xfrm>
              <a:off x="1416503" y="2536738"/>
              <a:ext cx="8291195" cy="5250180"/>
            </a:xfrm>
            <a:custGeom>
              <a:rect b="b" l="l" r="r" t="t"/>
              <a:pathLst>
                <a:path extrusionOk="0" h="5250180" w="8291195">
                  <a:moveTo>
                    <a:pt x="7805058" y="5249635"/>
                  </a:moveTo>
                  <a:lnTo>
                    <a:pt x="485773" y="5249635"/>
                  </a:lnTo>
                  <a:lnTo>
                    <a:pt x="437761" y="5247258"/>
                  </a:lnTo>
                  <a:lnTo>
                    <a:pt x="390562" y="5240215"/>
                  </a:lnTo>
                  <a:lnTo>
                    <a:pt x="344494" y="5228637"/>
                  </a:lnTo>
                  <a:lnTo>
                    <a:pt x="299876" y="5212658"/>
                  </a:lnTo>
                  <a:lnTo>
                    <a:pt x="257028" y="5192408"/>
                  </a:lnTo>
                  <a:lnTo>
                    <a:pt x="216266" y="5168019"/>
                  </a:lnTo>
                  <a:lnTo>
                    <a:pt x="177911" y="5139624"/>
                  </a:lnTo>
                  <a:lnTo>
                    <a:pt x="142280" y="5107355"/>
                  </a:lnTo>
                  <a:lnTo>
                    <a:pt x="110010" y="5071723"/>
                  </a:lnTo>
                  <a:lnTo>
                    <a:pt x="81615" y="5033368"/>
                  </a:lnTo>
                  <a:lnTo>
                    <a:pt x="57227" y="4992607"/>
                  </a:lnTo>
                  <a:lnTo>
                    <a:pt x="36977" y="4949758"/>
                  </a:lnTo>
                  <a:lnTo>
                    <a:pt x="20997" y="4905140"/>
                  </a:lnTo>
                  <a:lnTo>
                    <a:pt x="9420" y="4859072"/>
                  </a:lnTo>
                  <a:lnTo>
                    <a:pt x="2376" y="4811873"/>
                  </a:lnTo>
                  <a:lnTo>
                    <a:pt x="0" y="4763864"/>
                  </a:lnTo>
                  <a:lnTo>
                    <a:pt x="0" y="485770"/>
                  </a:lnTo>
                  <a:lnTo>
                    <a:pt x="2376" y="437761"/>
                  </a:lnTo>
                  <a:lnTo>
                    <a:pt x="9420" y="390562"/>
                  </a:lnTo>
                  <a:lnTo>
                    <a:pt x="20997" y="344494"/>
                  </a:lnTo>
                  <a:lnTo>
                    <a:pt x="36977" y="299876"/>
                  </a:lnTo>
                  <a:lnTo>
                    <a:pt x="57227" y="257028"/>
                  </a:lnTo>
                  <a:lnTo>
                    <a:pt x="81615" y="216266"/>
                  </a:lnTo>
                  <a:lnTo>
                    <a:pt x="110010" y="177911"/>
                  </a:lnTo>
                  <a:lnTo>
                    <a:pt x="142280" y="142280"/>
                  </a:lnTo>
                  <a:lnTo>
                    <a:pt x="177911" y="110010"/>
                  </a:lnTo>
                  <a:lnTo>
                    <a:pt x="216266" y="81615"/>
                  </a:lnTo>
                  <a:lnTo>
                    <a:pt x="257028" y="57227"/>
                  </a:lnTo>
                  <a:lnTo>
                    <a:pt x="299876" y="36977"/>
                  </a:lnTo>
                  <a:lnTo>
                    <a:pt x="344494" y="20997"/>
                  </a:lnTo>
                  <a:lnTo>
                    <a:pt x="390562" y="9420"/>
                  </a:lnTo>
                  <a:lnTo>
                    <a:pt x="437761" y="2376"/>
                  </a:lnTo>
                  <a:lnTo>
                    <a:pt x="485772" y="0"/>
                  </a:lnTo>
                  <a:lnTo>
                    <a:pt x="7805059" y="0"/>
                  </a:lnTo>
                  <a:lnTo>
                    <a:pt x="7853069" y="2376"/>
                  </a:lnTo>
                  <a:lnTo>
                    <a:pt x="7900269" y="9420"/>
                  </a:lnTo>
                  <a:lnTo>
                    <a:pt x="7946337" y="20997"/>
                  </a:lnTo>
                  <a:lnTo>
                    <a:pt x="7990955" y="36977"/>
                  </a:lnTo>
                  <a:lnTo>
                    <a:pt x="8033803" y="57227"/>
                  </a:lnTo>
                  <a:lnTo>
                    <a:pt x="8074565" y="81615"/>
                  </a:lnTo>
                  <a:lnTo>
                    <a:pt x="8112920" y="110010"/>
                  </a:lnTo>
                  <a:lnTo>
                    <a:pt x="8148552" y="142280"/>
                  </a:lnTo>
                  <a:lnTo>
                    <a:pt x="8180821" y="177911"/>
                  </a:lnTo>
                  <a:lnTo>
                    <a:pt x="8209216" y="216266"/>
                  </a:lnTo>
                  <a:lnTo>
                    <a:pt x="8233604" y="257028"/>
                  </a:lnTo>
                  <a:lnTo>
                    <a:pt x="8253854" y="299876"/>
                  </a:lnTo>
                  <a:lnTo>
                    <a:pt x="8269834" y="344494"/>
                  </a:lnTo>
                  <a:lnTo>
                    <a:pt x="8281411" y="390562"/>
                  </a:lnTo>
                  <a:lnTo>
                    <a:pt x="8288454" y="437761"/>
                  </a:lnTo>
                  <a:lnTo>
                    <a:pt x="8290831" y="485770"/>
                  </a:lnTo>
                  <a:lnTo>
                    <a:pt x="8290831" y="4763864"/>
                  </a:lnTo>
                  <a:lnTo>
                    <a:pt x="8288454" y="4811873"/>
                  </a:lnTo>
                  <a:lnTo>
                    <a:pt x="8281411" y="4859072"/>
                  </a:lnTo>
                  <a:lnTo>
                    <a:pt x="8269834" y="4905140"/>
                  </a:lnTo>
                  <a:lnTo>
                    <a:pt x="8253854" y="4949758"/>
                  </a:lnTo>
                  <a:lnTo>
                    <a:pt x="8233604" y="4992607"/>
                  </a:lnTo>
                  <a:lnTo>
                    <a:pt x="8209216" y="5033368"/>
                  </a:lnTo>
                  <a:lnTo>
                    <a:pt x="8180821" y="5071723"/>
                  </a:lnTo>
                  <a:lnTo>
                    <a:pt x="8148552" y="5107355"/>
                  </a:lnTo>
                  <a:lnTo>
                    <a:pt x="8112920" y="5139624"/>
                  </a:lnTo>
                  <a:lnTo>
                    <a:pt x="8074565" y="5168019"/>
                  </a:lnTo>
                  <a:lnTo>
                    <a:pt x="8033803" y="5192408"/>
                  </a:lnTo>
                  <a:lnTo>
                    <a:pt x="7990955" y="5212658"/>
                  </a:lnTo>
                  <a:lnTo>
                    <a:pt x="7946337" y="5228637"/>
                  </a:lnTo>
                  <a:lnTo>
                    <a:pt x="7900269" y="5240215"/>
                  </a:lnTo>
                  <a:lnTo>
                    <a:pt x="7853069" y="5247258"/>
                  </a:lnTo>
                  <a:lnTo>
                    <a:pt x="7805058" y="5249635"/>
                  </a:lnTo>
                  <a:close/>
                </a:path>
              </a:pathLst>
            </a:custGeom>
            <a:solidFill>
              <a:srgbClr val="FFFF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84" name="Google Shape;84;p2"/>
            <p:cNvSpPr/>
            <p:nvPr/>
          </p:nvSpPr>
          <p:spPr>
            <a:xfrm>
              <a:off x="8505276" y="5517835"/>
              <a:ext cx="3227070" cy="0"/>
            </a:xfrm>
            <a:custGeom>
              <a:rect b="b" l="l" r="r" t="t"/>
              <a:pathLst>
                <a:path extrusionOk="0" h="120000" w="3227070">
                  <a:moveTo>
                    <a:pt x="0" y="0"/>
                  </a:moveTo>
                  <a:lnTo>
                    <a:pt x="3226667" y="0"/>
                  </a:lnTo>
                </a:path>
              </a:pathLst>
            </a:custGeom>
            <a:noFill/>
            <a:ln cap="flat" cmpd="sng" w="571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pic>
          <p:nvPicPr>
            <p:cNvPr id="85" name="Google Shape;85;p2"/>
            <p:cNvPicPr preferRelativeResize="0"/>
            <p:nvPr/>
          </p:nvPicPr>
          <p:blipFill rotWithShape="1">
            <a:blip r:embed="rId5">
              <a:alphaModFix/>
            </a:blip>
            <a:srcRect b="0" l="0" r="0" t="0"/>
            <a:stretch/>
          </p:blipFill>
          <p:spPr>
            <a:xfrm>
              <a:off x="11717657" y="5403535"/>
              <a:ext cx="228599" cy="228599"/>
            </a:xfrm>
            <a:prstGeom prst="rect">
              <a:avLst/>
            </a:prstGeom>
            <a:noFill/>
            <a:ln>
              <a:noFill/>
            </a:ln>
          </p:spPr>
        </p:pic>
      </p:grpSp>
      <p:sp>
        <p:nvSpPr>
          <p:cNvPr id="86" name="Google Shape;86;p2"/>
          <p:cNvSpPr txBox="1"/>
          <p:nvPr>
            <p:ph type="title"/>
          </p:nvPr>
        </p:nvSpPr>
        <p:spPr>
          <a:xfrm>
            <a:off x="1872625" y="3079000"/>
            <a:ext cx="7542000" cy="1248600"/>
          </a:xfrm>
          <a:prstGeom prst="rect">
            <a:avLst/>
          </a:prstGeom>
          <a:noFill/>
          <a:ln>
            <a:noFill/>
          </a:ln>
        </p:spPr>
        <p:txBody>
          <a:bodyPr anchorCtr="0" anchor="t" bIns="0" lIns="0" spcFirstLastPara="1" rIns="0" wrap="square" tIns="17125">
            <a:spAutoFit/>
          </a:bodyPr>
          <a:lstStyle/>
          <a:p>
            <a:pPr indent="0" lvl="0" marL="12700" rtl="0" algn="l">
              <a:lnSpc>
                <a:spcPct val="100000"/>
              </a:lnSpc>
              <a:spcBef>
                <a:spcPts val="0"/>
              </a:spcBef>
              <a:spcAft>
                <a:spcPts val="0"/>
              </a:spcAft>
              <a:buNone/>
            </a:pPr>
            <a:r>
              <a:rPr lang="en-US" sz="8000">
                <a:solidFill>
                  <a:srgbClr val="343666"/>
                </a:solidFill>
              </a:rPr>
              <a:t>Introduction</a:t>
            </a:r>
            <a:endParaRPr sz="8000"/>
          </a:p>
        </p:txBody>
      </p:sp>
      <p:sp>
        <p:nvSpPr>
          <p:cNvPr id="87" name="Google Shape;87;p2"/>
          <p:cNvSpPr txBox="1"/>
          <p:nvPr/>
        </p:nvSpPr>
        <p:spPr>
          <a:xfrm>
            <a:off x="1834980" y="4828082"/>
            <a:ext cx="7541895" cy="1732914"/>
          </a:xfrm>
          <a:prstGeom prst="rect">
            <a:avLst/>
          </a:prstGeom>
          <a:noFill/>
          <a:ln>
            <a:noFill/>
          </a:ln>
        </p:spPr>
        <p:txBody>
          <a:bodyPr anchorCtr="0" anchor="t" bIns="0" lIns="0" spcFirstLastPara="1" rIns="0" wrap="square" tIns="12700">
            <a:spAutoFit/>
          </a:bodyPr>
          <a:lstStyle/>
          <a:p>
            <a:pPr indent="0" lvl="0" marL="12700" marR="5080" rtl="0" algn="just">
              <a:lnSpc>
                <a:spcPct val="116700"/>
              </a:lnSpc>
              <a:spcBef>
                <a:spcPts val="0"/>
              </a:spcBef>
              <a:spcAft>
                <a:spcPts val="0"/>
              </a:spcAft>
              <a:buNone/>
            </a:pPr>
            <a:r>
              <a:rPr lang="en-US" sz="1600">
                <a:solidFill>
                  <a:srgbClr val="343666"/>
                </a:solidFill>
                <a:latin typeface="Verdana"/>
                <a:ea typeface="Verdana"/>
                <a:cs typeface="Verdana"/>
                <a:sym typeface="Verdana"/>
              </a:rPr>
              <a:t>MoiFIT is a fitness tracking web application that allows users to manually  enter their workout data and track their progress over time. Our app  offers a range of features including workout statistics, calories tracking,  steps tracking, and overall fitness related statistics. We have built our  application using Django and MySQL database, without relying on any  third party APIs.</a:t>
            </a:r>
            <a:endParaRPr sz="1600">
              <a:latin typeface="Verdana"/>
              <a:ea typeface="Verdana"/>
              <a:cs typeface="Verdana"/>
              <a:sym typeface="Verdan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pic>
        <p:nvPicPr>
          <p:cNvPr id="92" name="Google Shape;92;p3"/>
          <p:cNvPicPr preferRelativeResize="0"/>
          <p:nvPr/>
        </p:nvPicPr>
        <p:blipFill rotWithShape="1">
          <a:blip r:embed="rId3">
            <a:alphaModFix/>
          </a:blip>
          <a:srcRect b="0" l="0" r="0" t="0"/>
          <a:stretch/>
        </p:blipFill>
        <p:spPr>
          <a:xfrm>
            <a:off x="1222423" y="478933"/>
            <a:ext cx="6048374" cy="4038599"/>
          </a:xfrm>
          <a:prstGeom prst="rect">
            <a:avLst/>
          </a:prstGeom>
          <a:noFill/>
          <a:ln>
            <a:noFill/>
          </a:ln>
        </p:spPr>
      </p:pic>
      <p:pic>
        <p:nvPicPr>
          <p:cNvPr id="93" name="Google Shape;93;p3"/>
          <p:cNvPicPr preferRelativeResize="0"/>
          <p:nvPr/>
        </p:nvPicPr>
        <p:blipFill rotWithShape="1">
          <a:blip r:embed="rId4">
            <a:alphaModFix/>
          </a:blip>
          <a:srcRect b="0" l="0" r="0" t="0"/>
          <a:stretch/>
        </p:blipFill>
        <p:spPr>
          <a:xfrm>
            <a:off x="10589042" y="478933"/>
            <a:ext cx="7019924" cy="3952874"/>
          </a:xfrm>
          <a:prstGeom prst="rect">
            <a:avLst/>
          </a:prstGeom>
          <a:noFill/>
          <a:ln>
            <a:noFill/>
          </a:ln>
        </p:spPr>
      </p:pic>
      <p:pic>
        <p:nvPicPr>
          <p:cNvPr id="94" name="Google Shape;94;p3"/>
          <p:cNvPicPr preferRelativeResize="0"/>
          <p:nvPr/>
        </p:nvPicPr>
        <p:blipFill rotWithShape="1">
          <a:blip r:embed="rId5">
            <a:alphaModFix/>
          </a:blip>
          <a:srcRect b="0" l="0" r="0" t="0"/>
          <a:stretch/>
        </p:blipFill>
        <p:spPr>
          <a:xfrm>
            <a:off x="6005745" y="5073961"/>
            <a:ext cx="6276974" cy="4181474"/>
          </a:xfrm>
          <a:prstGeom prst="rect">
            <a:avLst/>
          </a:prstGeom>
          <a:noFill/>
          <a:ln>
            <a:noFill/>
          </a:ln>
        </p:spPr>
      </p:pic>
      <p:sp>
        <p:nvSpPr>
          <p:cNvPr id="95" name="Google Shape;95;p3"/>
          <p:cNvSpPr txBox="1"/>
          <p:nvPr/>
        </p:nvSpPr>
        <p:spPr>
          <a:xfrm>
            <a:off x="2024175" y="1060775"/>
            <a:ext cx="5072400" cy="661200"/>
          </a:xfrm>
          <a:prstGeom prst="rect">
            <a:avLst/>
          </a:prstGeom>
          <a:noFill/>
          <a:ln>
            <a:noFill/>
          </a:ln>
        </p:spPr>
        <p:txBody>
          <a:bodyPr anchorCtr="0" anchor="t" bIns="0" lIns="0" spcFirstLastPara="1" rIns="0" wrap="square" tIns="14600">
            <a:spAutoFit/>
          </a:bodyPr>
          <a:lstStyle/>
          <a:p>
            <a:pPr indent="0" lvl="0" marL="12700" marR="0" rtl="0" algn="l">
              <a:lnSpc>
                <a:spcPct val="100000"/>
              </a:lnSpc>
              <a:spcBef>
                <a:spcPts val="0"/>
              </a:spcBef>
              <a:spcAft>
                <a:spcPts val="0"/>
              </a:spcAft>
              <a:buNone/>
            </a:pPr>
            <a:r>
              <a:rPr b="1" lang="en-US" sz="4200">
                <a:solidFill>
                  <a:srgbClr val="FFFFFF"/>
                </a:solidFill>
                <a:latin typeface="Verdana"/>
                <a:ea typeface="Verdana"/>
                <a:cs typeface="Verdana"/>
                <a:sym typeface="Verdana"/>
              </a:rPr>
              <a:t>Workout Trends</a:t>
            </a:r>
            <a:endParaRPr sz="4200">
              <a:latin typeface="Verdana"/>
              <a:ea typeface="Verdana"/>
              <a:cs typeface="Verdana"/>
              <a:sym typeface="Verdana"/>
            </a:endParaRPr>
          </a:p>
        </p:txBody>
      </p:sp>
      <p:sp>
        <p:nvSpPr>
          <p:cNvPr id="96" name="Google Shape;96;p3"/>
          <p:cNvSpPr txBox="1"/>
          <p:nvPr/>
        </p:nvSpPr>
        <p:spPr>
          <a:xfrm>
            <a:off x="1530254" y="2558608"/>
            <a:ext cx="5566410" cy="996950"/>
          </a:xfrm>
          <a:prstGeom prst="rect">
            <a:avLst/>
          </a:prstGeom>
          <a:noFill/>
          <a:ln>
            <a:noFill/>
          </a:ln>
        </p:spPr>
        <p:txBody>
          <a:bodyPr anchorCtr="0" anchor="t" bIns="0" lIns="0" spcFirstLastPara="1" rIns="0" wrap="square" tIns="12050">
            <a:spAutoFit/>
          </a:bodyPr>
          <a:lstStyle/>
          <a:p>
            <a:pPr indent="0" lvl="0" marL="12700" marR="5080" rtl="0" algn="just">
              <a:lnSpc>
                <a:spcPct val="114900"/>
              </a:lnSpc>
              <a:spcBef>
                <a:spcPts val="0"/>
              </a:spcBef>
              <a:spcAft>
                <a:spcPts val="0"/>
              </a:spcAft>
              <a:buNone/>
            </a:pPr>
            <a:r>
              <a:rPr lang="en-US" sz="1850">
                <a:solidFill>
                  <a:srgbClr val="FFFFFF"/>
                </a:solidFill>
                <a:latin typeface="Verdana"/>
                <a:ea typeface="Verdana"/>
                <a:cs typeface="Verdana"/>
                <a:sym typeface="Verdana"/>
              </a:rPr>
              <a:t>View your workout trends over time to see  which exercises you're improving on and  where you need to focus more.</a:t>
            </a:r>
            <a:endParaRPr sz="1850">
              <a:latin typeface="Verdana"/>
              <a:ea typeface="Verdana"/>
              <a:cs typeface="Verdana"/>
              <a:sym typeface="Verdana"/>
            </a:endParaRPr>
          </a:p>
        </p:txBody>
      </p:sp>
      <p:sp>
        <p:nvSpPr>
          <p:cNvPr id="97" name="Google Shape;97;p3"/>
          <p:cNvSpPr txBox="1"/>
          <p:nvPr>
            <p:ph type="title"/>
          </p:nvPr>
        </p:nvSpPr>
        <p:spPr>
          <a:xfrm>
            <a:off x="1761775" y="981025"/>
            <a:ext cx="16155300" cy="661200"/>
          </a:xfrm>
          <a:prstGeom prst="rect">
            <a:avLst/>
          </a:prstGeom>
          <a:noFill/>
          <a:ln>
            <a:noFill/>
          </a:ln>
        </p:spPr>
        <p:txBody>
          <a:bodyPr anchorCtr="0" anchor="t" bIns="0" lIns="0" spcFirstLastPara="1" rIns="0" wrap="square" tIns="14600">
            <a:spAutoFit/>
          </a:bodyPr>
          <a:lstStyle/>
          <a:p>
            <a:pPr indent="0" lvl="0" marL="10262235" rtl="0" algn="l">
              <a:lnSpc>
                <a:spcPct val="100000"/>
              </a:lnSpc>
              <a:spcBef>
                <a:spcPts val="0"/>
              </a:spcBef>
              <a:spcAft>
                <a:spcPts val="0"/>
              </a:spcAft>
              <a:buNone/>
            </a:pPr>
            <a:r>
              <a:rPr lang="en-US"/>
              <a:t>Personal Records</a:t>
            </a:r>
            <a:endParaRPr/>
          </a:p>
        </p:txBody>
      </p:sp>
      <p:sp>
        <p:nvSpPr>
          <p:cNvPr id="98" name="Google Shape;98;p3"/>
          <p:cNvSpPr txBox="1"/>
          <p:nvPr/>
        </p:nvSpPr>
        <p:spPr>
          <a:xfrm>
            <a:off x="11577873" y="2567004"/>
            <a:ext cx="5304155" cy="635000"/>
          </a:xfrm>
          <a:prstGeom prst="rect">
            <a:avLst/>
          </a:prstGeom>
          <a:noFill/>
          <a:ln>
            <a:noFill/>
          </a:ln>
        </p:spPr>
        <p:txBody>
          <a:bodyPr anchorCtr="0" anchor="t" bIns="0" lIns="0" spcFirstLastPara="1" rIns="0" wrap="square" tIns="12050">
            <a:spAutoFit/>
          </a:bodyPr>
          <a:lstStyle/>
          <a:p>
            <a:pPr indent="0" lvl="0" marL="12700" marR="5080" rtl="0" algn="l">
              <a:lnSpc>
                <a:spcPct val="114300"/>
              </a:lnSpc>
              <a:spcBef>
                <a:spcPts val="0"/>
              </a:spcBef>
              <a:spcAft>
                <a:spcPts val="0"/>
              </a:spcAft>
              <a:buNone/>
            </a:pPr>
            <a:r>
              <a:rPr lang="en-US" sz="1750">
                <a:solidFill>
                  <a:srgbClr val="FFFFFF"/>
                </a:solidFill>
                <a:latin typeface="Verdana"/>
                <a:ea typeface="Verdana"/>
                <a:cs typeface="Verdana"/>
                <a:sym typeface="Verdana"/>
              </a:rPr>
              <a:t>Track your personal records for each exercise  and set new goals for yourself.</a:t>
            </a:r>
            <a:endParaRPr sz="1750">
              <a:latin typeface="Verdana"/>
              <a:ea typeface="Verdana"/>
              <a:cs typeface="Verdana"/>
              <a:sym typeface="Verdana"/>
            </a:endParaRPr>
          </a:p>
        </p:txBody>
      </p:sp>
      <p:sp>
        <p:nvSpPr>
          <p:cNvPr id="99" name="Google Shape;99;p3"/>
          <p:cNvSpPr txBox="1"/>
          <p:nvPr/>
        </p:nvSpPr>
        <p:spPr>
          <a:xfrm>
            <a:off x="6099620" y="5547088"/>
            <a:ext cx="7479600" cy="661200"/>
          </a:xfrm>
          <a:prstGeom prst="rect">
            <a:avLst/>
          </a:prstGeom>
          <a:noFill/>
          <a:ln>
            <a:noFill/>
          </a:ln>
        </p:spPr>
        <p:txBody>
          <a:bodyPr anchorCtr="0" anchor="t" bIns="0" lIns="0" spcFirstLastPara="1" rIns="0" wrap="square" tIns="14600">
            <a:spAutoFit/>
          </a:bodyPr>
          <a:lstStyle/>
          <a:p>
            <a:pPr indent="0" lvl="0" marL="12700" marR="0" rtl="0" algn="l">
              <a:lnSpc>
                <a:spcPct val="100000"/>
              </a:lnSpc>
              <a:spcBef>
                <a:spcPts val="0"/>
              </a:spcBef>
              <a:spcAft>
                <a:spcPts val="0"/>
              </a:spcAft>
              <a:buNone/>
            </a:pPr>
            <a:r>
              <a:rPr b="1" lang="en-US" sz="4200">
                <a:solidFill>
                  <a:srgbClr val="FFFFFF"/>
                </a:solidFill>
                <a:latin typeface="Verdana"/>
                <a:ea typeface="Verdana"/>
                <a:cs typeface="Verdana"/>
                <a:sym typeface="Verdana"/>
              </a:rPr>
              <a:t>Exercise Breakdown</a:t>
            </a:r>
            <a:endParaRPr sz="4200">
              <a:latin typeface="Verdana"/>
              <a:ea typeface="Verdana"/>
              <a:cs typeface="Verdana"/>
              <a:sym typeface="Verdana"/>
            </a:endParaRPr>
          </a:p>
        </p:txBody>
      </p:sp>
      <p:sp>
        <p:nvSpPr>
          <p:cNvPr id="100" name="Google Shape;100;p3"/>
          <p:cNvSpPr txBox="1"/>
          <p:nvPr/>
        </p:nvSpPr>
        <p:spPr>
          <a:xfrm>
            <a:off x="6493737" y="7237848"/>
            <a:ext cx="5566410" cy="996950"/>
          </a:xfrm>
          <a:prstGeom prst="rect">
            <a:avLst/>
          </a:prstGeom>
          <a:noFill/>
          <a:ln>
            <a:noFill/>
          </a:ln>
        </p:spPr>
        <p:txBody>
          <a:bodyPr anchorCtr="0" anchor="t" bIns="0" lIns="0" spcFirstLastPara="1" rIns="0" wrap="square" tIns="12050">
            <a:spAutoFit/>
          </a:bodyPr>
          <a:lstStyle/>
          <a:p>
            <a:pPr indent="0" lvl="0" marL="12700" marR="5080" rtl="0" algn="just">
              <a:lnSpc>
                <a:spcPct val="114900"/>
              </a:lnSpc>
              <a:spcBef>
                <a:spcPts val="0"/>
              </a:spcBef>
              <a:spcAft>
                <a:spcPts val="0"/>
              </a:spcAft>
              <a:buNone/>
            </a:pPr>
            <a:r>
              <a:rPr lang="en-US" sz="1850">
                <a:solidFill>
                  <a:srgbClr val="FFFFFF"/>
                </a:solidFill>
                <a:latin typeface="Verdana"/>
                <a:ea typeface="Verdana"/>
                <a:cs typeface="Verdana"/>
                <a:sym typeface="Verdana"/>
              </a:rPr>
              <a:t>Get a detailed breakdown of your workouts  and see which exercises you're doing the most  and least.</a:t>
            </a:r>
            <a:endParaRPr sz="1850">
              <a:latin typeface="Verdana"/>
              <a:ea typeface="Verdana"/>
              <a:cs typeface="Verdana"/>
              <a:sym typeface="Verdan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grpSp>
        <p:nvGrpSpPr>
          <p:cNvPr id="105" name="Google Shape;105;p4"/>
          <p:cNvGrpSpPr/>
          <p:nvPr/>
        </p:nvGrpSpPr>
        <p:grpSpPr>
          <a:xfrm>
            <a:off x="11987102" y="210357"/>
            <a:ext cx="4756785" cy="9712960"/>
            <a:chOff x="11987102" y="210357"/>
            <a:chExt cx="4756785" cy="9712960"/>
          </a:xfrm>
        </p:grpSpPr>
        <p:sp>
          <p:nvSpPr>
            <p:cNvPr id="106" name="Google Shape;106;p4"/>
            <p:cNvSpPr/>
            <p:nvPr/>
          </p:nvSpPr>
          <p:spPr>
            <a:xfrm>
              <a:off x="11987102" y="210357"/>
              <a:ext cx="4756785" cy="9712960"/>
            </a:xfrm>
            <a:custGeom>
              <a:rect b="b" l="l" r="r" t="t"/>
              <a:pathLst>
                <a:path extrusionOk="0" h="9712960" w="4756784">
                  <a:moveTo>
                    <a:pt x="4085874" y="9712361"/>
                  </a:moveTo>
                  <a:lnTo>
                    <a:pt x="670563" y="9712361"/>
                  </a:lnTo>
                  <a:lnTo>
                    <a:pt x="622699" y="9710676"/>
                  </a:lnTo>
                  <a:lnTo>
                    <a:pt x="575740" y="9705698"/>
                  </a:lnTo>
                  <a:lnTo>
                    <a:pt x="529798" y="9697539"/>
                  </a:lnTo>
                  <a:lnTo>
                    <a:pt x="484989" y="9686314"/>
                  </a:lnTo>
                  <a:lnTo>
                    <a:pt x="441425" y="9672137"/>
                  </a:lnTo>
                  <a:lnTo>
                    <a:pt x="399221" y="9655122"/>
                  </a:lnTo>
                  <a:lnTo>
                    <a:pt x="358490" y="9635381"/>
                  </a:lnTo>
                  <a:lnTo>
                    <a:pt x="319346" y="9613029"/>
                  </a:lnTo>
                  <a:lnTo>
                    <a:pt x="281902" y="9588180"/>
                  </a:lnTo>
                  <a:lnTo>
                    <a:pt x="246274" y="9560948"/>
                  </a:lnTo>
                  <a:lnTo>
                    <a:pt x="212573" y="9531446"/>
                  </a:lnTo>
                  <a:lnTo>
                    <a:pt x="180915" y="9499788"/>
                  </a:lnTo>
                  <a:lnTo>
                    <a:pt x="151413" y="9466087"/>
                  </a:lnTo>
                  <a:lnTo>
                    <a:pt x="124181" y="9430459"/>
                  </a:lnTo>
                  <a:lnTo>
                    <a:pt x="99332" y="9393015"/>
                  </a:lnTo>
                  <a:lnTo>
                    <a:pt x="76980" y="9353871"/>
                  </a:lnTo>
                  <a:lnTo>
                    <a:pt x="57239" y="9313140"/>
                  </a:lnTo>
                  <a:lnTo>
                    <a:pt x="40223" y="9270936"/>
                  </a:lnTo>
                  <a:lnTo>
                    <a:pt x="26046" y="9227372"/>
                  </a:lnTo>
                  <a:lnTo>
                    <a:pt x="14821" y="9182562"/>
                  </a:lnTo>
                  <a:lnTo>
                    <a:pt x="6663" y="9136621"/>
                  </a:lnTo>
                  <a:lnTo>
                    <a:pt x="1684" y="9089661"/>
                  </a:lnTo>
                  <a:lnTo>
                    <a:pt x="0" y="9041797"/>
                  </a:lnTo>
                  <a:lnTo>
                    <a:pt x="0" y="670563"/>
                  </a:lnTo>
                  <a:lnTo>
                    <a:pt x="1684" y="622700"/>
                  </a:lnTo>
                  <a:lnTo>
                    <a:pt x="6663" y="575740"/>
                  </a:lnTo>
                  <a:lnTo>
                    <a:pt x="14821" y="529799"/>
                  </a:lnTo>
                  <a:lnTo>
                    <a:pt x="26046" y="484989"/>
                  </a:lnTo>
                  <a:lnTo>
                    <a:pt x="40223" y="441425"/>
                  </a:lnTo>
                  <a:lnTo>
                    <a:pt x="57239" y="399221"/>
                  </a:lnTo>
                  <a:lnTo>
                    <a:pt x="76980" y="358490"/>
                  </a:lnTo>
                  <a:lnTo>
                    <a:pt x="99332" y="319346"/>
                  </a:lnTo>
                  <a:lnTo>
                    <a:pt x="124181" y="281902"/>
                  </a:lnTo>
                  <a:lnTo>
                    <a:pt x="151413" y="246274"/>
                  </a:lnTo>
                  <a:lnTo>
                    <a:pt x="180915" y="212573"/>
                  </a:lnTo>
                  <a:lnTo>
                    <a:pt x="212573" y="180915"/>
                  </a:lnTo>
                  <a:lnTo>
                    <a:pt x="246274" y="151413"/>
                  </a:lnTo>
                  <a:lnTo>
                    <a:pt x="281902" y="124181"/>
                  </a:lnTo>
                  <a:lnTo>
                    <a:pt x="319346" y="99332"/>
                  </a:lnTo>
                  <a:lnTo>
                    <a:pt x="358490" y="76980"/>
                  </a:lnTo>
                  <a:lnTo>
                    <a:pt x="399221" y="57239"/>
                  </a:lnTo>
                  <a:lnTo>
                    <a:pt x="441425" y="40223"/>
                  </a:lnTo>
                  <a:lnTo>
                    <a:pt x="484989" y="26046"/>
                  </a:lnTo>
                  <a:lnTo>
                    <a:pt x="529798" y="14821"/>
                  </a:lnTo>
                  <a:lnTo>
                    <a:pt x="575740" y="6663"/>
                  </a:lnTo>
                  <a:lnTo>
                    <a:pt x="622699" y="1684"/>
                  </a:lnTo>
                  <a:lnTo>
                    <a:pt x="670563" y="0"/>
                  </a:lnTo>
                  <a:lnTo>
                    <a:pt x="4085874" y="0"/>
                  </a:lnTo>
                  <a:lnTo>
                    <a:pt x="4133738" y="1684"/>
                  </a:lnTo>
                  <a:lnTo>
                    <a:pt x="4180697" y="6663"/>
                  </a:lnTo>
                  <a:lnTo>
                    <a:pt x="4226638" y="14821"/>
                  </a:lnTo>
                  <a:lnTo>
                    <a:pt x="4271448" y="26046"/>
                  </a:lnTo>
                  <a:lnTo>
                    <a:pt x="4315012" y="40223"/>
                  </a:lnTo>
                  <a:lnTo>
                    <a:pt x="4357216" y="57239"/>
                  </a:lnTo>
                  <a:lnTo>
                    <a:pt x="4397947" y="76980"/>
                  </a:lnTo>
                  <a:lnTo>
                    <a:pt x="4437091" y="99332"/>
                  </a:lnTo>
                  <a:lnTo>
                    <a:pt x="4474535" y="124181"/>
                  </a:lnTo>
                  <a:lnTo>
                    <a:pt x="4510164" y="151413"/>
                  </a:lnTo>
                  <a:lnTo>
                    <a:pt x="4543864" y="180915"/>
                  </a:lnTo>
                  <a:lnTo>
                    <a:pt x="4575522" y="212573"/>
                  </a:lnTo>
                  <a:lnTo>
                    <a:pt x="4605024" y="246274"/>
                  </a:lnTo>
                  <a:lnTo>
                    <a:pt x="4606004" y="247555"/>
                  </a:lnTo>
                  <a:lnTo>
                    <a:pt x="646529" y="247555"/>
                  </a:lnTo>
                  <a:lnTo>
                    <a:pt x="600337" y="250228"/>
                  </a:lnTo>
                  <a:lnTo>
                    <a:pt x="555695" y="258045"/>
                  </a:lnTo>
                  <a:lnTo>
                    <a:pt x="512904" y="270708"/>
                  </a:lnTo>
                  <a:lnTo>
                    <a:pt x="472261" y="287917"/>
                  </a:lnTo>
                  <a:lnTo>
                    <a:pt x="434068" y="309372"/>
                  </a:lnTo>
                  <a:lnTo>
                    <a:pt x="398623" y="334773"/>
                  </a:lnTo>
                  <a:lnTo>
                    <a:pt x="366226" y="363823"/>
                  </a:lnTo>
                  <a:lnTo>
                    <a:pt x="337177" y="396219"/>
                  </a:lnTo>
                  <a:lnTo>
                    <a:pt x="311776" y="431664"/>
                  </a:lnTo>
                  <a:lnTo>
                    <a:pt x="290320" y="469857"/>
                  </a:lnTo>
                  <a:lnTo>
                    <a:pt x="273112" y="510500"/>
                  </a:lnTo>
                  <a:lnTo>
                    <a:pt x="260449" y="553292"/>
                  </a:lnTo>
                  <a:lnTo>
                    <a:pt x="252632" y="597933"/>
                  </a:lnTo>
                  <a:lnTo>
                    <a:pt x="249959" y="644125"/>
                  </a:lnTo>
                  <a:lnTo>
                    <a:pt x="249959" y="9080253"/>
                  </a:lnTo>
                  <a:lnTo>
                    <a:pt x="252632" y="9126445"/>
                  </a:lnTo>
                  <a:lnTo>
                    <a:pt x="260449" y="9171087"/>
                  </a:lnTo>
                  <a:lnTo>
                    <a:pt x="273112" y="9213879"/>
                  </a:lnTo>
                  <a:lnTo>
                    <a:pt x="290320" y="9254521"/>
                  </a:lnTo>
                  <a:lnTo>
                    <a:pt x="311776" y="9292714"/>
                  </a:lnTo>
                  <a:lnTo>
                    <a:pt x="337177" y="9328159"/>
                  </a:lnTo>
                  <a:lnTo>
                    <a:pt x="366226" y="9360556"/>
                  </a:lnTo>
                  <a:lnTo>
                    <a:pt x="398623" y="9389605"/>
                  </a:lnTo>
                  <a:lnTo>
                    <a:pt x="434068" y="9415007"/>
                  </a:lnTo>
                  <a:lnTo>
                    <a:pt x="472261" y="9436462"/>
                  </a:lnTo>
                  <a:lnTo>
                    <a:pt x="512904" y="9453671"/>
                  </a:lnTo>
                  <a:lnTo>
                    <a:pt x="555695" y="9466334"/>
                  </a:lnTo>
                  <a:lnTo>
                    <a:pt x="600337" y="9474151"/>
                  </a:lnTo>
                  <a:lnTo>
                    <a:pt x="646529" y="9476823"/>
                  </a:lnTo>
                  <a:lnTo>
                    <a:pt x="4595626" y="9476823"/>
                  </a:lnTo>
                  <a:lnTo>
                    <a:pt x="4575522" y="9499788"/>
                  </a:lnTo>
                  <a:lnTo>
                    <a:pt x="4543864" y="9531446"/>
                  </a:lnTo>
                  <a:lnTo>
                    <a:pt x="4510164" y="9560948"/>
                  </a:lnTo>
                  <a:lnTo>
                    <a:pt x="4474535" y="9588180"/>
                  </a:lnTo>
                  <a:lnTo>
                    <a:pt x="4437091" y="9613029"/>
                  </a:lnTo>
                  <a:lnTo>
                    <a:pt x="4397947" y="9635381"/>
                  </a:lnTo>
                  <a:lnTo>
                    <a:pt x="4357216" y="9655122"/>
                  </a:lnTo>
                  <a:lnTo>
                    <a:pt x="4315012" y="9672137"/>
                  </a:lnTo>
                  <a:lnTo>
                    <a:pt x="4271448" y="9686314"/>
                  </a:lnTo>
                  <a:lnTo>
                    <a:pt x="4226638" y="9697539"/>
                  </a:lnTo>
                  <a:lnTo>
                    <a:pt x="4180697" y="9705698"/>
                  </a:lnTo>
                  <a:lnTo>
                    <a:pt x="4133738" y="9710676"/>
                  </a:lnTo>
                  <a:lnTo>
                    <a:pt x="4085874" y="9712361"/>
                  </a:lnTo>
                  <a:close/>
                </a:path>
                <a:path extrusionOk="0" h="9712960" w="4756784">
                  <a:moveTo>
                    <a:pt x="3374450" y="579232"/>
                  </a:moveTo>
                  <a:lnTo>
                    <a:pt x="1386794" y="579232"/>
                  </a:lnTo>
                  <a:lnTo>
                    <a:pt x="1341997" y="574655"/>
                  </a:lnTo>
                  <a:lnTo>
                    <a:pt x="1300157" y="561544"/>
                  </a:lnTo>
                  <a:lnTo>
                    <a:pt x="1262204" y="540829"/>
                  </a:lnTo>
                  <a:lnTo>
                    <a:pt x="1229067" y="513438"/>
                  </a:lnTo>
                  <a:lnTo>
                    <a:pt x="1201676" y="480301"/>
                  </a:lnTo>
                  <a:lnTo>
                    <a:pt x="1180960" y="442348"/>
                  </a:lnTo>
                  <a:lnTo>
                    <a:pt x="1167849" y="400508"/>
                  </a:lnTo>
                  <a:lnTo>
                    <a:pt x="1163272" y="355711"/>
                  </a:lnTo>
                  <a:lnTo>
                    <a:pt x="1163272" y="247555"/>
                  </a:lnTo>
                  <a:lnTo>
                    <a:pt x="3597972" y="247555"/>
                  </a:lnTo>
                  <a:lnTo>
                    <a:pt x="3597972" y="307642"/>
                  </a:lnTo>
                  <a:lnTo>
                    <a:pt x="2949040" y="307642"/>
                  </a:lnTo>
                  <a:lnTo>
                    <a:pt x="2926470" y="312298"/>
                  </a:lnTo>
                  <a:lnTo>
                    <a:pt x="2907280" y="325067"/>
                  </a:lnTo>
                  <a:lnTo>
                    <a:pt x="2906020" y="326869"/>
                  </a:lnTo>
                  <a:lnTo>
                    <a:pt x="2062164" y="326869"/>
                  </a:lnTo>
                  <a:lnTo>
                    <a:pt x="2046655" y="329874"/>
                  </a:lnTo>
                  <a:lnTo>
                    <a:pt x="2033623" y="338286"/>
                  </a:lnTo>
                  <a:lnTo>
                    <a:pt x="2024648" y="351204"/>
                  </a:lnTo>
                  <a:lnTo>
                    <a:pt x="2021305" y="367728"/>
                  </a:lnTo>
                  <a:lnTo>
                    <a:pt x="2024648" y="384252"/>
                  </a:lnTo>
                  <a:lnTo>
                    <a:pt x="2033623" y="397170"/>
                  </a:lnTo>
                  <a:lnTo>
                    <a:pt x="2046655" y="405583"/>
                  </a:lnTo>
                  <a:lnTo>
                    <a:pt x="2062164" y="408587"/>
                  </a:lnTo>
                  <a:lnTo>
                    <a:pt x="2905172" y="408587"/>
                  </a:lnTo>
                  <a:lnTo>
                    <a:pt x="2906379" y="410389"/>
                  </a:lnTo>
                  <a:lnTo>
                    <a:pt x="2925456" y="423158"/>
                  </a:lnTo>
                  <a:lnTo>
                    <a:pt x="2949040" y="427814"/>
                  </a:lnTo>
                  <a:lnTo>
                    <a:pt x="3584839" y="427814"/>
                  </a:lnTo>
                  <a:lnTo>
                    <a:pt x="3580284" y="442348"/>
                  </a:lnTo>
                  <a:lnTo>
                    <a:pt x="3559568" y="480301"/>
                  </a:lnTo>
                  <a:lnTo>
                    <a:pt x="3532177" y="513438"/>
                  </a:lnTo>
                  <a:lnTo>
                    <a:pt x="3499041" y="540829"/>
                  </a:lnTo>
                  <a:lnTo>
                    <a:pt x="3461087" y="561544"/>
                  </a:lnTo>
                  <a:lnTo>
                    <a:pt x="3419248" y="574655"/>
                  </a:lnTo>
                  <a:lnTo>
                    <a:pt x="3374450" y="579232"/>
                  </a:lnTo>
                  <a:close/>
                </a:path>
                <a:path extrusionOk="0" h="9712960" w="4756784">
                  <a:moveTo>
                    <a:pt x="4595626" y="9476823"/>
                  </a:moveTo>
                  <a:lnTo>
                    <a:pt x="4114715" y="9476823"/>
                  </a:lnTo>
                  <a:lnTo>
                    <a:pt x="4160908" y="9474151"/>
                  </a:lnTo>
                  <a:lnTo>
                    <a:pt x="4205549" y="9466334"/>
                  </a:lnTo>
                  <a:lnTo>
                    <a:pt x="4248341" y="9453671"/>
                  </a:lnTo>
                  <a:lnTo>
                    <a:pt x="4288984" y="9436462"/>
                  </a:lnTo>
                  <a:lnTo>
                    <a:pt x="4327177" y="9415007"/>
                  </a:lnTo>
                  <a:lnTo>
                    <a:pt x="4362622" y="9389605"/>
                  </a:lnTo>
                  <a:lnTo>
                    <a:pt x="4395019" y="9360556"/>
                  </a:lnTo>
                  <a:lnTo>
                    <a:pt x="4424068" y="9328159"/>
                  </a:lnTo>
                  <a:lnTo>
                    <a:pt x="4449470" y="9292714"/>
                  </a:lnTo>
                  <a:lnTo>
                    <a:pt x="4470925" y="9254521"/>
                  </a:lnTo>
                  <a:lnTo>
                    <a:pt x="4488133" y="9213879"/>
                  </a:lnTo>
                  <a:lnTo>
                    <a:pt x="4500796" y="9171087"/>
                  </a:lnTo>
                  <a:lnTo>
                    <a:pt x="4508613" y="9126445"/>
                  </a:lnTo>
                  <a:lnTo>
                    <a:pt x="4511286" y="9080253"/>
                  </a:lnTo>
                  <a:lnTo>
                    <a:pt x="4508882" y="9080253"/>
                  </a:lnTo>
                  <a:lnTo>
                    <a:pt x="4508882" y="644125"/>
                  </a:lnTo>
                  <a:lnTo>
                    <a:pt x="4506210" y="597933"/>
                  </a:lnTo>
                  <a:lnTo>
                    <a:pt x="4498392" y="553292"/>
                  </a:lnTo>
                  <a:lnTo>
                    <a:pt x="4485729" y="510500"/>
                  </a:lnTo>
                  <a:lnTo>
                    <a:pt x="4468521" y="469857"/>
                  </a:lnTo>
                  <a:lnTo>
                    <a:pt x="4447066" y="431664"/>
                  </a:lnTo>
                  <a:lnTo>
                    <a:pt x="4421664" y="396219"/>
                  </a:lnTo>
                  <a:lnTo>
                    <a:pt x="4392614" y="363823"/>
                  </a:lnTo>
                  <a:lnTo>
                    <a:pt x="4360218" y="334773"/>
                  </a:lnTo>
                  <a:lnTo>
                    <a:pt x="4324773" y="309372"/>
                  </a:lnTo>
                  <a:lnTo>
                    <a:pt x="4286579" y="287917"/>
                  </a:lnTo>
                  <a:lnTo>
                    <a:pt x="4245937" y="270708"/>
                  </a:lnTo>
                  <a:lnTo>
                    <a:pt x="4203145" y="258045"/>
                  </a:lnTo>
                  <a:lnTo>
                    <a:pt x="4158504" y="250228"/>
                  </a:lnTo>
                  <a:lnTo>
                    <a:pt x="4112312" y="247555"/>
                  </a:lnTo>
                  <a:lnTo>
                    <a:pt x="4606004" y="247555"/>
                  </a:lnTo>
                  <a:lnTo>
                    <a:pt x="4632257" y="281902"/>
                  </a:lnTo>
                  <a:lnTo>
                    <a:pt x="4657106" y="319346"/>
                  </a:lnTo>
                  <a:lnTo>
                    <a:pt x="4679458" y="358490"/>
                  </a:lnTo>
                  <a:lnTo>
                    <a:pt x="4699199" y="399221"/>
                  </a:lnTo>
                  <a:lnTo>
                    <a:pt x="4716214" y="441425"/>
                  </a:lnTo>
                  <a:lnTo>
                    <a:pt x="4730392" y="484989"/>
                  </a:lnTo>
                  <a:lnTo>
                    <a:pt x="4741617" y="529799"/>
                  </a:lnTo>
                  <a:lnTo>
                    <a:pt x="4749775" y="575740"/>
                  </a:lnTo>
                  <a:lnTo>
                    <a:pt x="4754754" y="622700"/>
                  </a:lnTo>
                  <a:lnTo>
                    <a:pt x="4756439" y="670563"/>
                  </a:lnTo>
                  <a:lnTo>
                    <a:pt x="4756439" y="9041797"/>
                  </a:lnTo>
                  <a:lnTo>
                    <a:pt x="4754754" y="9089661"/>
                  </a:lnTo>
                  <a:lnTo>
                    <a:pt x="4749775" y="9136621"/>
                  </a:lnTo>
                  <a:lnTo>
                    <a:pt x="4741617" y="9182562"/>
                  </a:lnTo>
                  <a:lnTo>
                    <a:pt x="4730392" y="9227372"/>
                  </a:lnTo>
                  <a:lnTo>
                    <a:pt x="4716214" y="9270936"/>
                  </a:lnTo>
                  <a:lnTo>
                    <a:pt x="4699199" y="9313140"/>
                  </a:lnTo>
                  <a:lnTo>
                    <a:pt x="4679458" y="9353871"/>
                  </a:lnTo>
                  <a:lnTo>
                    <a:pt x="4657106" y="9393015"/>
                  </a:lnTo>
                  <a:lnTo>
                    <a:pt x="4632257" y="9430459"/>
                  </a:lnTo>
                  <a:lnTo>
                    <a:pt x="4605024" y="9466087"/>
                  </a:lnTo>
                  <a:lnTo>
                    <a:pt x="4595626" y="9476823"/>
                  </a:lnTo>
                  <a:close/>
                </a:path>
                <a:path extrusionOk="0" h="9712960" w="4756784">
                  <a:moveTo>
                    <a:pt x="3584839" y="427814"/>
                  </a:moveTo>
                  <a:lnTo>
                    <a:pt x="2949040" y="427814"/>
                  </a:lnTo>
                  <a:lnTo>
                    <a:pt x="2972623" y="423158"/>
                  </a:lnTo>
                  <a:lnTo>
                    <a:pt x="2991701" y="410389"/>
                  </a:lnTo>
                  <a:lnTo>
                    <a:pt x="3004469" y="391312"/>
                  </a:lnTo>
                  <a:lnTo>
                    <a:pt x="3009126" y="367728"/>
                  </a:lnTo>
                  <a:lnTo>
                    <a:pt x="3004469" y="344144"/>
                  </a:lnTo>
                  <a:lnTo>
                    <a:pt x="2991701" y="325067"/>
                  </a:lnTo>
                  <a:lnTo>
                    <a:pt x="2972623" y="312298"/>
                  </a:lnTo>
                  <a:lnTo>
                    <a:pt x="2949040" y="307642"/>
                  </a:lnTo>
                  <a:lnTo>
                    <a:pt x="3597972" y="307642"/>
                  </a:lnTo>
                  <a:lnTo>
                    <a:pt x="3597972" y="355711"/>
                  </a:lnTo>
                  <a:lnTo>
                    <a:pt x="3593395" y="400508"/>
                  </a:lnTo>
                  <a:lnTo>
                    <a:pt x="3584839" y="427814"/>
                  </a:lnTo>
                  <a:close/>
                </a:path>
                <a:path extrusionOk="0" h="9712960" w="4756784">
                  <a:moveTo>
                    <a:pt x="2905172" y="408587"/>
                  </a:moveTo>
                  <a:lnTo>
                    <a:pt x="2638994" y="408587"/>
                  </a:lnTo>
                  <a:lnTo>
                    <a:pt x="2654503" y="405583"/>
                  </a:lnTo>
                  <a:lnTo>
                    <a:pt x="2667534" y="397170"/>
                  </a:lnTo>
                  <a:lnTo>
                    <a:pt x="2676509" y="384252"/>
                  </a:lnTo>
                  <a:lnTo>
                    <a:pt x="2679852" y="367728"/>
                  </a:lnTo>
                  <a:lnTo>
                    <a:pt x="2676509" y="351204"/>
                  </a:lnTo>
                  <a:lnTo>
                    <a:pt x="2667534" y="338286"/>
                  </a:lnTo>
                  <a:lnTo>
                    <a:pt x="2654503" y="329874"/>
                  </a:lnTo>
                  <a:lnTo>
                    <a:pt x="2638994" y="326869"/>
                  </a:lnTo>
                  <a:lnTo>
                    <a:pt x="2906020" y="326869"/>
                  </a:lnTo>
                  <a:lnTo>
                    <a:pt x="2893948" y="344144"/>
                  </a:lnTo>
                  <a:lnTo>
                    <a:pt x="2888954" y="367728"/>
                  </a:lnTo>
                  <a:lnTo>
                    <a:pt x="2893610" y="391312"/>
                  </a:lnTo>
                  <a:lnTo>
                    <a:pt x="2905172" y="408587"/>
                  </a:lnTo>
                  <a:close/>
                </a:path>
              </a:pathLst>
            </a:custGeom>
            <a:solidFill>
              <a:srgbClr val="000000"/>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pic>
          <p:nvPicPr>
            <p:cNvPr id="107" name="Google Shape;107;p4"/>
            <p:cNvPicPr preferRelativeResize="0"/>
            <p:nvPr/>
          </p:nvPicPr>
          <p:blipFill rotWithShape="1">
            <a:blip r:embed="rId3">
              <a:alphaModFix/>
            </a:blip>
            <a:srcRect b="0" l="0" r="0" t="0"/>
            <a:stretch/>
          </p:blipFill>
          <p:spPr>
            <a:xfrm>
              <a:off x="12237062" y="457913"/>
              <a:ext cx="4258922" cy="9229265"/>
            </a:xfrm>
            <a:prstGeom prst="rect">
              <a:avLst/>
            </a:prstGeom>
            <a:noFill/>
            <a:ln>
              <a:noFill/>
            </a:ln>
          </p:spPr>
        </p:pic>
        <p:sp>
          <p:nvSpPr>
            <p:cNvPr id="108" name="Google Shape;108;p4"/>
            <p:cNvSpPr/>
            <p:nvPr/>
          </p:nvSpPr>
          <p:spPr>
            <a:xfrm>
              <a:off x="14008407" y="537226"/>
              <a:ext cx="659130" cy="81915"/>
            </a:xfrm>
            <a:custGeom>
              <a:rect b="b" l="l" r="r" t="t"/>
              <a:pathLst>
                <a:path extrusionOk="0" h="81915" w="659130">
                  <a:moveTo>
                    <a:pt x="617688" y="81717"/>
                  </a:moveTo>
                  <a:lnTo>
                    <a:pt x="40859" y="81717"/>
                  </a:lnTo>
                  <a:lnTo>
                    <a:pt x="25349" y="78713"/>
                  </a:lnTo>
                  <a:lnTo>
                    <a:pt x="12318" y="70301"/>
                  </a:lnTo>
                  <a:lnTo>
                    <a:pt x="3342" y="57382"/>
                  </a:lnTo>
                  <a:lnTo>
                    <a:pt x="0" y="40858"/>
                  </a:lnTo>
                  <a:lnTo>
                    <a:pt x="3342" y="24334"/>
                  </a:lnTo>
                  <a:lnTo>
                    <a:pt x="12318" y="11416"/>
                  </a:lnTo>
                  <a:lnTo>
                    <a:pt x="25349" y="3004"/>
                  </a:lnTo>
                  <a:lnTo>
                    <a:pt x="40859" y="0"/>
                  </a:lnTo>
                  <a:lnTo>
                    <a:pt x="617688" y="0"/>
                  </a:lnTo>
                  <a:lnTo>
                    <a:pt x="633198" y="3004"/>
                  </a:lnTo>
                  <a:lnTo>
                    <a:pt x="646229" y="11416"/>
                  </a:lnTo>
                  <a:lnTo>
                    <a:pt x="655204" y="24334"/>
                  </a:lnTo>
                  <a:lnTo>
                    <a:pt x="658546" y="40858"/>
                  </a:lnTo>
                  <a:lnTo>
                    <a:pt x="655204" y="57382"/>
                  </a:lnTo>
                  <a:lnTo>
                    <a:pt x="646229" y="70301"/>
                  </a:lnTo>
                  <a:lnTo>
                    <a:pt x="633198" y="78713"/>
                  </a:lnTo>
                  <a:lnTo>
                    <a:pt x="617688" y="81717"/>
                  </a:lnTo>
                  <a:close/>
                </a:path>
              </a:pathLst>
            </a:custGeom>
            <a:solidFill>
              <a:srgbClr val="54545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pic>
          <p:nvPicPr>
            <p:cNvPr id="109" name="Google Shape;109;p4"/>
            <p:cNvPicPr preferRelativeResize="0"/>
            <p:nvPr/>
          </p:nvPicPr>
          <p:blipFill rotWithShape="1">
            <a:blip r:embed="rId4">
              <a:alphaModFix/>
            </a:blip>
            <a:srcRect b="0" l="0" r="0" t="0"/>
            <a:stretch/>
          </p:blipFill>
          <p:spPr>
            <a:xfrm>
              <a:off x="14876056" y="517999"/>
              <a:ext cx="120172" cy="120172"/>
            </a:xfrm>
            <a:prstGeom prst="rect">
              <a:avLst/>
            </a:prstGeom>
            <a:noFill/>
            <a:ln>
              <a:noFill/>
            </a:ln>
          </p:spPr>
        </p:pic>
      </p:grpSp>
      <p:sp>
        <p:nvSpPr>
          <p:cNvPr id="110" name="Google Shape;110;p4"/>
          <p:cNvSpPr/>
          <p:nvPr/>
        </p:nvSpPr>
        <p:spPr>
          <a:xfrm>
            <a:off x="11886158" y="1460153"/>
            <a:ext cx="53340" cy="403860"/>
          </a:xfrm>
          <a:custGeom>
            <a:rect b="b" l="l" r="r" t="t"/>
            <a:pathLst>
              <a:path extrusionOk="0" h="403860" w="53340">
                <a:moveTo>
                  <a:pt x="52875" y="403780"/>
                </a:moveTo>
                <a:lnTo>
                  <a:pt x="32446" y="399574"/>
                </a:lnTo>
                <a:lnTo>
                  <a:pt x="15622" y="388158"/>
                </a:lnTo>
                <a:lnTo>
                  <a:pt x="4206" y="371333"/>
                </a:lnTo>
                <a:lnTo>
                  <a:pt x="0" y="350904"/>
                </a:lnTo>
                <a:lnTo>
                  <a:pt x="0" y="50472"/>
                </a:lnTo>
                <a:lnTo>
                  <a:pt x="4206" y="30418"/>
                </a:lnTo>
                <a:lnTo>
                  <a:pt x="15622" y="14420"/>
                </a:lnTo>
                <a:lnTo>
                  <a:pt x="32446" y="3830"/>
                </a:lnTo>
                <a:lnTo>
                  <a:pt x="52875" y="0"/>
                </a:lnTo>
                <a:lnTo>
                  <a:pt x="52875" y="403780"/>
                </a:lnTo>
                <a:close/>
              </a:path>
            </a:pathLst>
          </a:custGeom>
          <a:solidFill>
            <a:srgbClr val="2E2E2E"/>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11" name="Google Shape;111;p4"/>
          <p:cNvSpPr/>
          <p:nvPr/>
        </p:nvSpPr>
        <p:spPr>
          <a:xfrm>
            <a:off x="11886158" y="2164366"/>
            <a:ext cx="53340" cy="728345"/>
          </a:xfrm>
          <a:custGeom>
            <a:rect b="b" l="l" r="r" t="t"/>
            <a:pathLst>
              <a:path extrusionOk="0" h="728344" w="53340">
                <a:moveTo>
                  <a:pt x="52875" y="728246"/>
                </a:moveTo>
                <a:lnTo>
                  <a:pt x="32446" y="724040"/>
                </a:lnTo>
                <a:lnTo>
                  <a:pt x="15622" y="712624"/>
                </a:lnTo>
                <a:lnTo>
                  <a:pt x="4206" y="695800"/>
                </a:lnTo>
                <a:lnTo>
                  <a:pt x="0" y="675370"/>
                </a:lnTo>
                <a:lnTo>
                  <a:pt x="0" y="50472"/>
                </a:lnTo>
                <a:lnTo>
                  <a:pt x="4206" y="30418"/>
                </a:lnTo>
                <a:lnTo>
                  <a:pt x="15622" y="14420"/>
                </a:lnTo>
                <a:lnTo>
                  <a:pt x="32446" y="3830"/>
                </a:lnTo>
                <a:lnTo>
                  <a:pt x="52875" y="0"/>
                </a:lnTo>
                <a:lnTo>
                  <a:pt x="52875" y="728246"/>
                </a:lnTo>
                <a:close/>
              </a:path>
            </a:pathLst>
          </a:custGeom>
          <a:solidFill>
            <a:srgbClr val="2E2E2E"/>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12" name="Google Shape;112;p4"/>
          <p:cNvSpPr/>
          <p:nvPr/>
        </p:nvSpPr>
        <p:spPr>
          <a:xfrm>
            <a:off x="11886158" y="3051240"/>
            <a:ext cx="53340" cy="730885"/>
          </a:xfrm>
          <a:custGeom>
            <a:rect b="b" l="l" r="r" t="t"/>
            <a:pathLst>
              <a:path extrusionOk="0" h="730885" w="53340">
                <a:moveTo>
                  <a:pt x="52875" y="730650"/>
                </a:moveTo>
                <a:lnTo>
                  <a:pt x="32446" y="726444"/>
                </a:lnTo>
                <a:lnTo>
                  <a:pt x="15622" y="715028"/>
                </a:lnTo>
                <a:lnTo>
                  <a:pt x="4206" y="698203"/>
                </a:lnTo>
                <a:lnTo>
                  <a:pt x="0" y="677774"/>
                </a:lnTo>
                <a:lnTo>
                  <a:pt x="0" y="52876"/>
                </a:lnTo>
                <a:lnTo>
                  <a:pt x="4206" y="32446"/>
                </a:lnTo>
                <a:lnTo>
                  <a:pt x="15622" y="15622"/>
                </a:lnTo>
                <a:lnTo>
                  <a:pt x="32446" y="4206"/>
                </a:lnTo>
                <a:lnTo>
                  <a:pt x="52875" y="0"/>
                </a:lnTo>
                <a:lnTo>
                  <a:pt x="52875" y="730650"/>
                </a:lnTo>
                <a:close/>
              </a:path>
            </a:pathLst>
          </a:custGeom>
          <a:solidFill>
            <a:srgbClr val="2E2E2E"/>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nvGrpSpPr>
          <p:cNvPr id="113" name="Google Shape;113;p4"/>
          <p:cNvGrpSpPr/>
          <p:nvPr/>
        </p:nvGrpSpPr>
        <p:grpSpPr>
          <a:xfrm>
            <a:off x="11939034" y="162288"/>
            <a:ext cx="4905916" cy="9808845"/>
            <a:chOff x="11939034" y="162288"/>
            <a:chExt cx="4905916" cy="9808845"/>
          </a:xfrm>
        </p:grpSpPr>
        <p:sp>
          <p:nvSpPr>
            <p:cNvPr id="114" name="Google Shape;114;p4"/>
            <p:cNvSpPr/>
            <p:nvPr/>
          </p:nvSpPr>
          <p:spPr>
            <a:xfrm>
              <a:off x="16791610" y="2404711"/>
              <a:ext cx="53340" cy="1170940"/>
            </a:xfrm>
            <a:custGeom>
              <a:rect b="b" l="l" r="r" t="t"/>
              <a:pathLst>
                <a:path extrusionOk="0" h="1170939" w="53340">
                  <a:moveTo>
                    <a:pt x="0" y="1170482"/>
                  </a:moveTo>
                  <a:lnTo>
                    <a:pt x="0" y="0"/>
                  </a:lnTo>
                  <a:lnTo>
                    <a:pt x="20429" y="4206"/>
                  </a:lnTo>
                  <a:lnTo>
                    <a:pt x="37253" y="15622"/>
                  </a:lnTo>
                  <a:lnTo>
                    <a:pt x="48669" y="32446"/>
                  </a:lnTo>
                  <a:lnTo>
                    <a:pt x="52875" y="52874"/>
                  </a:lnTo>
                  <a:lnTo>
                    <a:pt x="52875" y="1117608"/>
                  </a:lnTo>
                  <a:lnTo>
                    <a:pt x="48669" y="1138036"/>
                  </a:lnTo>
                  <a:lnTo>
                    <a:pt x="37253" y="1154860"/>
                  </a:lnTo>
                  <a:lnTo>
                    <a:pt x="20429" y="1166276"/>
                  </a:lnTo>
                  <a:lnTo>
                    <a:pt x="0" y="1170482"/>
                  </a:lnTo>
                  <a:close/>
                </a:path>
              </a:pathLst>
            </a:custGeom>
            <a:solidFill>
              <a:srgbClr val="2E2E2E"/>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15" name="Google Shape;115;p4"/>
            <p:cNvSpPr/>
            <p:nvPr/>
          </p:nvSpPr>
          <p:spPr>
            <a:xfrm>
              <a:off x="11939034" y="162288"/>
              <a:ext cx="4852670" cy="9808845"/>
            </a:xfrm>
            <a:custGeom>
              <a:rect b="b" l="l" r="r" t="t"/>
              <a:pathLst>
                <a:path extrusionOk="0" h="9808845" w="4852669">
                  <a:moveTo>
                    <a:pt x="4133943" y="9808499"/>
                  </a:moveTo>
                  <a:lnTo>
                    <a:pt x="718632" y="9808499"/>
                  </a:lnTo>
                  <a:lnTo>
                    <a:pt x="671417" y="9806969"/>
                  </a:lnTo>
                  <a:lnTo>
                    <a:pt x="625013" y="9802442"/>
                  </a:lnTo>
                  <a:lnTo>
                    <a:pt x="579514" y="9795014"/>
                  </a:lnTo>
                  <a:lnTo>
                    <a:pt x="535015" y="9784779"/>
                  </a:lnTo>
                  <a:lnTo>
                    <a:pt x="491612" y="9771832"/>
                  </a:lnTo>
                  <a:lnTo>
                    <a:pt x="449399" y="9756269"/>
                  </a:lnTo>
                  <a:lnTo>
                    <a:pt x="408472" y="9738184"/>
                  </a:lnTo>
                  <a:lnTo>
                    <a:pt x="368926" y="9717674"/>
                  </a:lnTo>
                  <a:lnTo>
                    <a:pt x="330855" y="9694831"/>
                  </a:lnTo>
                  <a:lnTo>
                    <a:pt x="294356" y="9669753"/>
                  </a:lnTo>
                  <a:lnTo>
                    <a:pt x="259522" y="9642533"/>
                  </a:lnTo>
                  <a:lnTo>
                    <a:pt x="226449" y="9613267"/>
                  </a:lnTo>
                  <a:lnTo>
                    <a:pt x="195115" y="9581918"/>
                  </a:lnTo>
                  <a:lnTo>
                    <a:pt x="165966" y="9548977"/>
                  </a:lnTo>
                  <a:lnTo>
                    <a:pt x="138746" y="9514143"/>
                  </a:lnTo>
                  <a:lnTo>
                    <a:pt x="113668" y="9477644"/>
                  </a:lnTo>
                  <a:lnTo>
                    <a:pt x="90825" y="9439573"/>
                  </a:lnTo>
                  <a:lnTo>
                    <a:pt x="70314" y="9400027"/>
                  </a:lnTo>
                  <a:lnTo>
                    <a:pt x="52230" y="9359100"/>
                  </a:lnTo>
                  <a:lnTo>
                    <a:pt x="36667" y="9316887"/>
                  </a:lnTo>
                  <a:lnTo>
                    <a:pt x="23720" y="9273484"/>
                  </a:lnTo>
                  <a:lnTo>
                    <a:pt x="13485" y="9228985"/>
                  </a:lnTo>
                  <a:lnTo>
                    <a:pt x="6056" y="9183486"/>
                  </a:lnTo>
                  <a:lnTo>
                    <a:pt x="1530" y="9137081"/>
                  </a:lnTo>
                  <a:lnTo>
                    <a:pt x="77" y="9092270"/>
                  </a:lnTo>
                  <a:lnTo>
                    <a:pt x="0" y="718632"/>
                  </a:lnTo>
                  <a:lnTo>
                    <a:pt x="901" y="682243"/>
                  </a:lnTo>
                  <a:lnTo>
                    <a:pt x="8111" y="609463"/>
                  </a:lnTo>
                  <a:lnTo>
                    <a:pt x="18063" y="556775"/>
                  </a:lnTo>
                  <a:lnTo>
                    <a:pt x="31244" y="504725"/>
                  </a:lnTo>
                  <a:lnTo>
                    <a:pt x="49872" y="455454"/>
                  </a:lnTo>
                  <a:lnTo>
                    <a:pt x="72104" y="406183"/>
                  </a:lnTo>
                  <a:lnTo>
                    <a:pt x="96776" y="360893"/>
                  </a:lnTo>
                  <a:lnTo>
                    <a:pt x="124078" y="317255"/>
                  </a:lnTo>
                  <a:lnTo>
                    <a:pt x="159454" y="267233"/>
                  </a:lnTo>
                  <a:lnTo>
                    <a:pt x="193553" y="227576"/>
                  </a:lnTo>
                  <a:lnTo>
                    <a:pt x="224122" y="197909"/>
                  </a:lnTo>
                  <a:lnTo>
                    <a:pt x="249358" y="174625"/>
                  </a:lnTo>
                  <a:lnTo>
                    <a:pt x="299876" y="134328"/>
                  </a:lnTo>
                  <a:lnTo>
                    <a:pt x="339925" y="107674"/>
                  </a:lnTo>
                  <a:lnTo>
                    <a:pt x="381964" y="83615"/>
                  </a:lnTo>
                  <a:lnTo>
                    <a:pt x="425834" y="62297"/>
                  </a:lnTo>
                  <a:lnTo>
                    <a:pt x="471377" y="43862"/>
                  </a:lnTo>
                  <a:lnTo>
                    <a:pt x="518434" y="28456"/>
                  </a:lnTo>
                  <a:lnTo>
                    <a:pt x="566847" y="16223"/>
                  </a:lnTo>
                  <a:lnTo>
                    <a:pt x="616457" y="7306"/>
                  </a:lnTo>
                  <a:lnTo>
                    <a:pt x="667105" y="1850"/>
                  </a:lnTo>
                  <a:lnTo>
                    <a:pt x="718626" y="0"/>
                  </a:lnTo>
                  <a:lnTo>
                    <a:pt x="4136353" y="0"/>
                  </a:lnTo>
                  <a:lnTo>
                    <a:pt x="4187809" y="1785"/>
                  </a:lnTo>
                  <a:lnTo>
                    <a:pt x="4238291" y="7075"/>
                  </a:lnTo>
                  <a:lnTo>
                    <a:pt x="4287678" y="15768"/>
                  </a:lnTo>
                  <a:lnTo>
                    <a:pt x="4335852" y="27764"/>
                  </a:lnTo>
                  <a:lnTo>
                    <a:pt x="4382701" y="42961"/>
                  </a:lnTo>
                  <a:lnTo>
                    <a:pt x="4395375" y="48068"/>
                  </a:lnTo>
                  <a:lnTo>
                    <a:pt x="718632" y="48068"/>
                  </a:lnTo>
                  <a:lnTo>
                    <a:pt x="670772" y="49753"/>
                  </a:lnTo>
                  <a:lnTo>
                    <a:pt x="623815" y="54733"/>
                  </a:lnTo>
                  <a:lnTo>
                    <a:pt x="577876" y="62896"/>
                  </a:lnTo>
                  <a:lnTo>
                    <a:pt x="533070" y="74128"/>
                  </a:lnTo>
                  <a:lnTo>
                    <a:pt x="489509" y="88317"/>
                  </a:lnTo>
                  <a:lnTo>
                    <a:pt x="447308" y="105351"/>
                  </a:lnTo>
                  <a:lnTo>
                    <a:pt x="406559" y="125116"/>
                  </a:lnTo>
                  <a:lnTo>
                    <a:pt x="367415" y="147502"/>
                  </a:lnTo>
                  <a:lnTo>
                    <a:pt x="329971" y="172393"/>
                  </a:lnTo>
                  <a:lnTo>
                    <a:pt x="294343" y="199679"/>
                  </a:lnTo>
                  <a:lnTo>
                    <a:pt x="260642" y="229247"/>
                  </a:lnTo>
                  <a:lnTo>
                    <a:pt x="228984" y="260984"/>
                  </a:lnTo>
                  <a:lnTo>
                    <a:pt x="199482" y="294777"/>
                  </a:lnTo>
                  <a:lnTo>
                    <a:pt x="172250" y="330513"/>
                  </a:lnTo>
                  <a:lnTo>
                    <a:pt x="147401" y="368081"/>
                  </a:lnTo>
                  <a:lnTo>
                    <a:pt x="125049" y="407368"/>
                  </a:lnTo>
                  <a:lnTo>
                    <a:pt x="105308" y="448260"/>
                  </a:lnTo>
                  <a:lnTo>
                    <a:pt x="88292" y="490646"/>
                  </a:lnTo>
                  <a:lnTo>
                    <a:pt x="74115" y="534413"/>
                  </a:lnTo>
                  <a:lnTo>
                    <a:pt x="62891" y="579448"/>
                  </a:lnTo>
                  <a:lnTo>
                    <a:pt x="54732" y="625638"/>
                  </a:lnTo>
                  <a:lnTo>
                    <a:pt x="49753" y="672872"/>
                  </a:lnTo>
                  <a:lnTo>
                    <a:pt x="48153" y="718632"/>
                  </a:lnTo>
                  <a:lnTo>
                    <a:pt x="48069" y="9092270"/>
                  </a:lnTo>
                  <a:lnTo>
                    <a:pt x="49753" y="9140134"/>
                  </a:lnTo>
                  <a:lnTo>
                    <a:pt x="54732" y="9187093"/>
                  </a:lnTo>
                  <a:lnTo>
                    <a:pt x="62891" y="9233035"/>
                  </a:lnTo>
                  <a:lnTo>
                    <a:pt x="74115" y="9277844"/>
                  </a:lnTo>
                  <a:lnTo>
                    <a:pt x="88292" y="9321408"/>
                  </a:lnTo>
                  <a:lnTo>
                    <a:pt x="105308" y="9363612"/>
                  </a:lnTo>
                  <a:lnTo>
                    <a:pt x="125049" y="9404343"/>
                  </a:lnTo>
                  <a:lnTo>
                    <a:pt x="147401" y="9443488"/>
                  </a:lnTo>
                  <a:lnTo>
                    <a:pt x="172250" y="9480931"/>
                  </a:lnTo>
                  <a:lnTo>
                    <a:pt x="199482" y="9516560"/>
                  </a:lnTo>
                  <a:lnTo>
                    <a:pt x="228984" y="9550260"/>
                  </a:lnTo>
                  <a:lnTo>
                    <a:pt x="260642" y="9581918"/>
                  </a:lnTo>
                  <a:lnTo>
                    <a:pt x="294343" y="9611420"/>
                  </a:lnTo>
                  <a:lnTo>
                    <a:pt x="329971" y="9638653"/>
                  </a:lnTo>
                  <a:lnTo>
                    <a:pt x="367415" y="9663502"/>
                  </a:lnTo>
                  <a:lnTo>
                    <a:pt x="406559" y="9685854"/>
                  </a:lnTo>
                  <a:lnTo>
                    <a:pt x="447290" y="9705594"/>
                  </a:lnTo>
                  <a:lnTo>
                    <a:pt x="489494" y="9722610"/>
                  </a:lnTo>
                  <a:lnTo>
                    <a:pt x="533058" y="9736787"/>
                  </a:lnTo>
                  <a:lnTo>
                    <a:pt x="577868" y="9748012"/>
                  </a:lnTo>
                  <a:lnTo>
                    <a:pt x="623809" y="9756171"/>
                  </a:lnTo>
                  <a:lnTo>
                    <a:pt x="670768" y="9761149"/>
                  </a:lnTo>
                  <a:lnTo>
                    <a:pt x="718632" y="9762834"/>
                  </a:lnTo>
                  <a:lnTo>
                    <a:pt x="4385369" y="9762834"/>
                  </a:lnTo>
                  <a:lnTo>
                    <a:pt x="4360963" y="9771832"/>
                  </a:lnTo>
                  <a:lnTo>
                    <a:pt x="4317560" y="9784779"/>
                  </a:lnTo>
                  <a:lnTo>
                    <a:pt x="4273061" y="9795014"/>
                  </a:lnTo>
                  <a:lnTo>
                    <a:pt x="4227562" y="9802442"/>
                  </a:lnTo>
                  <a:lnTo>
                    <a:pt x="4181158" y="9806969"/>
                  </a:lnTo>
                  <a:lnTo>
                    <a:pt x="4133943" y="9808499"/>
                  </a:lnTo>
                  <a:close/>
                </a:path>
                <a:path extrusionOk="0" h="9808845" w="4852669">
                  <a:moveTo>
                    <a:pt x="4385369" y="9762834"/>
                  </a:moveTo>
                  <a:lnTo>
                    <a:pt x="4133943" y="9762834"/>
                  </a:lnTo>
                  <a:lnTo>
                    <a:pt x="4181807" y="9761149"/>
                  </a:lnTo>
                  <a:lnTo>
                    <a:pt x="4228766" y="9756171"/>
                  </a:lnTo>
                  <a:lnTo>
                    <a:pt x="4274708" y="9748012"/>
                  </a:lnTo>
                  <a:lnTo>
                    <a:pt x="4319517" y="9736787"/>
                  </a:lnTo>
                  <a:lnTo>
                    <a:pt x="4363081" y="9722610"/>
                  </a:lnTo>
                  <a:lnTo>
                    <a:pt x="4405285" y="9705594"/>
                  </a:lnTo>
                  <a:lnTo>
                    <a:pt x="4446016" y="9685854"/>
                  </a:lnTo>
                  <a:lnTo>
                    <a:pt x="4485161" y="9663502"/>
                  </a:lnTo>
                  <a:lnTo>
                    <a:pt x="4522604" y="9638653"/>
                  </a:lnTo>
                  <a:lnTo>
                    <a:pt x="4558233" y="9611420"/>
                  </a:lnTo>
                  <a:lnTo>
                    <a:pt x="4591933" y="9581918"/>
                  </a:lnTo>
                  <a:lnTo>
                    <a:pt x="4623591" y="9550260"/>
                  </a:lnTo>
                  <a:lnTo>
                    <a:pt x="4653094" y="9516560"/>
                  </a:lnTo>
                  <a:lnTo>
                    <a:pt x="4680326" y="9480931"/>
                  </a:lnTo>
                  <a:lnTo>
                    <a:pt x="4705175" y="9443488"/>
                  </a:lnTo>
                  <a:lnTo>
                    <a:pt x="4727527" y="9404343"/>
                  </a:lnTo>
                  <a:lnTo>
                    <a:pt x="4747268" y="9363612"/>
                  </a:lnTo>
                  <a:lnTo>
                    <a:pt x="4764284" y="9321408"/>
                  </a:lnTo>
                  <a:lnTo>
                    <a:pt x="4778461" y="9277844"/>
                  </a:lnTo>
                  <a:lnTo>
                    <a:pt x="4789686" y="9233035"/>
                  </a:lnTo>
                  <a:lnTo>
                    <a:pt x="4797844" y="9187093"/>
                  </a:lnTo>
                  <a:lnTo>
                    <a:pt x="4802823" y="9140134"/>
                  </a:lnTo>
                  <a:lnTo>
                    <a:pt x="4804508" y="9092270"/>
                  </a:lnTo>
                  <a:lnTo>
                    <a:pt x="4804508" y="718632"/>
                  </a:lnTo>
                  <a:lnTo>
                    <a:pt x="4802823" y="670768"/>
                  </a:lnTo>
                  <a:lnTo>
                    <a:pt x="4797844" y="623809"/>
                  </a:lnTo>
                  <a:lnTo>
                    <a:pt x="4789686" y="577868"/>
                  </a:lnTo>
                  <a:lnTo>
                    <a:pt x="4778461" y="533058"/>
                  </a:lnTo>
                  <a:lnTo>
                    <a:pt x="4764284" y="489494"/>
                  </a:lnTo>
                  <a:lnTo>
                    <a:pt x="4747268" y="447290"/>
                  </a:lnTo>
                  <a:lnTo>
                    <a:pt x="4727527" y="406559"/>
                  </a:lnTo>
                  <a:lnTo>
                    <a:pt x="4705175" y="367415"/>
                  </a:lnTo>
                  <a:lnTo>
                    <a:pt x="4680326" y="329971"/>
                  </a:lnTo>
                  <a:lnTo>
                    <a:pt x="4653094" y="294343"/>
                  </a:lnTo>
                  <a:lnTo>
                    <a:pt x="4623591" y="260642"/>
                  </a:lnTo>
                  <a:lnTo>
                    <a:pt x="4591933" y="228984"/>
                  </a:lnTo>
                  <a:lnTo>
                    <a:pt x="4558233" y="199482"/>
                  </a:lnTo>
                  <a:lnTo>
                    <a:pt x="4522604" y="172249"/>
                  </a:lnTo>
                  <a:lnTo>
                    <a:pt x="4485161" y="147400"/>
                  </a:lnTo>
                  <a:lnTo>
                    <a:pt x="4446135" y="125116"/>
                  </a:lnTo>
                  <a:lnTo>
                    <a:pt x="4405267" y="105308"/>
                  </a:lnTo>
                  <a:lnTo>
                    <a:pt x="4363066" y="88292"/>
                  </a:lnTo>
                  <a:lnTo>
                    <a:pt x="4319505" y="74115"/>
                  </a:lnTo>
                  <a:lnTo>
                    <a:pt x="4274699" y="62890"/>
                  </a:lnTo>
                  <a:lnTo>
                    <a:pt x="4228760" y="54732"/>
                  </a:lnTo>
                  <a:lnTo>
                    <a:pt x="4181803" y="49753"/>
                  </a:lnTo>
                  <a:lnTo>
                    <a:pt x="4133943" y="48068"/>
                  </a:lnTo>
                  <a:lnTo>
                    <a:pt x="4395375" y="48068"/>
                  </a:lnTo>
                  <a:lnTo>
                    <a:pt x="4471955" y="82556"/>
                  </a:lnTo>
                  <a:lnTo>
                    <a:pt x="4514131" y="106751"/>
                  </a:lnTo>
                  <a:lnTo>
                    <a:pt x="4554518" y="133744"/>
                  </a:lnTo>
                  <a:lnTo>
                    <a:pt x="4593002" y="163434"/>
                  </a:lnTo>
                  <a:lnTo>
                    <a:pt x="4630857" y="196895"/>
                  </a:lnTo>
                  <a:lnTo>
                    <a:pt x="4661088" y="228590"/>
                  </a:lnTo>
                  <a:lnTo>
                    <a:pt x="4694511" y="267571"/>
                  </a:lnTo>
                  <a:lnTo>
                    <a:pt x="4721175" y="302835"/>
                  </a:lnTo>
                  <a:lnTo>
                    <a:pt x="4749227" y="346097"/>
                  </a:lnTo>
                  <a:lnTo>
                    <a:pt x="4775252" y="390373"/>
                  </a:lnTo>
                  <a:lnTo>
                    <a:pt x="4793616" y="430030"/>
                  </a:lnTo>
                  <a:lnTo>
                    <a:pt x="4813294" y="479526"/>
                  </a:lnTo>
                  <a:lnTo>
                    <a:pt x="4826325" y="522375"/>
                  </a:lnTo>
                  <a:lnTo>
                    <a:pt x="4838154" y="574425"/>
                  </a:lnTo>
                  <a:lnTo>
                    <a:pt x="4848971" y="644726"/>
                  </a:lnTo>
                  <a:lnTo>
                    <a:pt x="4852576" y="718632"/>
                  </a:lnTo>
                  <a:lnTo>
                    <a:pt x="4852498" y="9092270"/>
                  </a:lnTo>
                  <a:lnTo>
                    <a:pt x="4851046" y="9137081"/>
                  </a:lnTo>
                  <a:lnTo>
                    <a:pt x="4846519" y="9183486"/>
                  </a:lnTo>
                  <a:lnTo>
                    <a:pt x="4839091" y="9228985"/>
                  </a:lnTo>
                  <a:lnTo>
                    <a:pt x="4828856" y="9273484"/>
                  </a:lnTo>
                  <a:lnTo>
                    <a:pt x="4815909" y="9316887"/>
                  </a:lnTo>
                  <a:lnTo>
                    <a:pt x="4800346" y="9359100"/>
                  </a:lnTo>
                  <a:lnTo>
                    <a:pt x="4782261" y="9400027"/>
                  </a:lnTo>
                  <a:lnTo>
                    <a:pt x="4761750" y="9439573"/>
                  </a:lnTo>
                  <a:lnTo>
                    <a:pt x="4738908" y="9477644"/>
                  </a:lnTo>
                  <a:lnTo>
                    <a:pt x="4713829" y="9514143"/>
                  </a:lnTo>
                  <a:lnTo>
                    <a:pt x="4686609" y="9548977"/>
                  </a:lnTo>
                  <a:lnTo>
                    <a:pt x="4657460" y="9581918"/>
                  </a:lnTo>
                  <a:lnTo>
                    <a:pt x="4626126" y="9613267"/>
                  </a:lnTo>
                  <a:lnTo>
                    <a:pt x="4593054" y="9642533"/>
                  </a:lnTo>
                  <a:lnTo>
                    <a:pt x="4558220" y="9669753"/>
                  </a:lnTo>
                  <a:lnTo>
                    <a:pt x="4521720" y="9694831"/>
                  </a:lnTo>
                  <a:lnTo>
                    <a:pt x="4483649" y="9717674"/>
                  </a:lnTo>
                  <a:lnTo>
                    <a:pt x="4444103" y="9738184"/>
                  </a:lnTo>
                  <a:lnTo>
                    <a:pt x="4403176" y="9756269"/>
                  </a:lnTo>
                  <a:lnTo>
                    <a:pt x="4385369" y="9762834"/>
                  </a:lnTo>
                  <a:close/>
                </a:path>
              </a:pathLst>
            </a:custGeom>
            <a:solidFill>
              <a:srgbClr val="54545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grpSp>
        <p:nvGrpSpPr>
          <p:cNvPr id="116" name="Google Shape;116;p4"/>
          <p:cNvGrpSpPr/>
          <p:nvPr/>
        </p:nvGrpSpPr>
        <p:grpSpPr>
          <a:xfrm>
            <a:off x="253300" y="707112"/>
            <a:ext cx="11692956" cy="6869456"/>
            <a:chOff x="253300" y="707112"/>
            <a:chExt cx="11692956" cy="6869456"/>
          </a:xfrm>
        </p:grpSpPr>
        <p:sp>
          <p:nvSpPr>
            <p:cNvPr id="117" name="Google Shape;117;p4"/>
            <p:cNvSpPr/>
            <p:nvPr/>
          </p:nvSpPr>
          <p:spPr>
            <a:xfrm>
              <a:off x="253300" y="707112"/>
              <a:ext cx="6107430" cy="6096000"/>
            </a:xfrm>
            <a:custGeom>
              <a:rect b="b" l="l" r="r" t="t"/>
              <a:pathLst>
                <a:path extrusionOk="0" h="6096000" w="6107430">
                  <a:moveTo>
                    <a:pt x="3341925" y="12700"/>
                  </a:moveTo>
                  <a:lnTo>
                    <a:pt x="2764960" y="12700"/>
                  </a:lnTo>
                  <a:lnTo>
                    <a:pt x="2812547" y="0"/>
                  </a:lnTo>
                  <a:lnTo>
                    <a:pt x="3294339" y="0"/>
                  </a:lnTo>
                  <a:lnTo>
                    <a:pt x="3341925" y="12700"/>
                  </a:lnTo>
                  <a:close/>
                </a:path>
                <a:path extrusionOk="0" h="6096000" w="6107430">
                  <a:moveTo>
                    <a:pt x="3436460" y="25400"/>
                  </a:moveTo>
                  <a:lnTo>
                    <a:pt x="2670425" y="25400"/>
                  </a:lnTo>
                  <a:lnTo>
                    <a:pt x="2717585" y="12700"/>
                  </a:lnTo>
                  <a:lnTo>
                    <a:pt x="3389301" y="12700"/>
                  </a:lnTo>
                  <a:lnTo>
                    <a:pt x="3436460" y="25400"/>
                  </a:lnTo>
                  <a:close/>
                </a:path>
                <a:path extrusionOk="0" h="6096000" w="6107430">
                  <a:moveTo>
                    <a:pt x="3530108" y="38100"/>
                  </a:moveTo>
                  <a:lnTo>
                    <a:pt x="2576777" y="38100"/>
                  </a:lnTo>
                  <a:lnTo>
                    <a:pt x="2623488" y="25400"/>
                  </a:lnTo>
                  <a:lnTo>
                    <a:pt x="3483398" y="25400"/>
                  </a:lnTo>
                  <a:lnTo>
                    <a:pt x="3530108" y="38100"/>
                  </a:lnTo>
                  <a:close/>
                </a:path>
                <a:path extrusionOk="0" h="6096000" w="6107430">
                  <a:moveTo>
                    <a:pt x="3668818" y="63500"/>
                  </a:moveTo>
                  <a:lnTo>
                    <a:pt x="2438067" y="63500"/>
                  </a:lnTo>
                  <a:lnTo>
                    <a:pt x="2530300" y="38100"/>
                  </a:lnTo>
                  <a:lnTo>
                    <a:pt x="3576585" y="38100"/>
                  </a:lnTo>
                  <a:lnTo>
                    <a:pt x="3668818" y="63500"/>
                  </a:lnTo>
                  <a:close/>
                </a:path>
                <a:path extrusionOk="0" h="6096000" w="6107430">
                  <a:moveTo>
                    <a:pt x="3668818" y="6045200"/>
                  </a:moveTo>
                  <a:lnTo>
                    <a:pt x="2438067" y="6045200"/>
                  </a:lnTo>
                  <a:lnTo>
                    <a:pt x="1992784" y="5918200"/>
                  </a:lnTo>
                  <a:lnTo>
                    <a:pt x="1949844" y="5892800"/>
                  </a:lnTo>
                  <a:lnTo>
                    <a:pt x="1864905" y="5867400"/>
                  </a:lnTo>
                  <a:lnTo>
                    <a:pt x="1822916" y="5842000"/>
                  </a:lnTo>
                  <a:lnTo>
                    <a:pt x="1781255" y="5829300"/>
                  </a:lnTo>
                  <a:lnTo>
                    <a:pt x="1739928" y="5803900"/>
                  </a:lnTo>
                  <a:lnTo>
                    <a:pt x="1698940" y="5791200"/>
                  </a:lnTo>
                  <a:lnTo>
                    <a:pt x="1618004" y="5740400"/>
                  </a:lnTo>
                  <a:lnTo>
                    <a:pt x="1578067" y="5727700"/>
                  </a:lnTo>
                  <a:lnTo>
                    <a:pt x="1460448" y="5651500"/>
                  </a:lnTo>
                  <a:lnTo>
                    <a:pt x="1383917" y="5600700"/>
                  </a:lnTo>
                  <a:lnTo>
                    <a:pt x="1308945" y="5549900"/>
                  </a:lnTo>
                  <a:lnTo>
                    <a:pt x="1235575" y="5499100"/>
                  </a:lnTo>
                  <a:lnTo>
                    <a:pt x="1163853" y="5448300"/>
                  </a:lnTo>
                  <a:lnTo>
                    <a:pt x="1128624" y="5422900"/>
                  </a:lnTo>
                  <a:lnTo>
                    <a:pt x="1093823" y="5384800"/>
                  </a:lnTo>
                  <a:lnTo>
                    <a:pt x="1025530" y="5334000"/>
                  </a:lnTo>
                  <a:lnTo>
                    <a:pt x="992048" y="5295900"/>
                  </a:lnTo>
                  <a:lnTo>
                    <a:pt x="959018" y="5270500"/>
                  </a:lnTo>
                  <a:lnTo>
                    <a:pt x="926444" y="5245100"/>
                  </a:lnTo>
                  <a:lnTo>
                    <a:pt x="894332" y="5207000"/>
                  </a:lnTo>
                  <a:lnTo>
                    <a:pt x="862688" y="5181600"/>
                  </a:lnTo>
                  <a:lnTo>
                    <a:pt x="831518" y="5143500"/>
                  </a:lnTo>
                  <a:lnTo>
                    <a:pt x="800826" y="5105400"/>
                  </a:lnTo>
                  <a:lnTo>
                    <a:pt x="770619" y="5080000"/>
                  </a:lnTo>
                  <a:lnTo>
                    <a:pt x="740902" y="5041900"/>
                  </a:lnTo>
                  <a:lnTo>
                    <a:pt x="711681" y="5003800"/>
                  </a:lnTo>
                  <a:lnTo>
                    <a:pt x="682960" y="4978400"/>
                  </a:lnTo>
                  <a:lnTo>
                    <a:pt x="654747" y="4940300"/>
                  </a:lnTo>
                  <a:lnTo>
                    <a:pt x="627046" y="4902200"/>
                  </a:lnTo>
                  <a:lnTo>
                    <a:pt x="599864" y="4864100"/>
                  </a:lnTo>
                  <a:lnTo>
                    <a:pt x="573205" y="4826000"/>
                  </a:lnTo>
                  <a:lnTo>
                    <a:pt x="547075" y="4787900"/>
                  </a:lnTo>
                  <a:lnTo>
                    <a:pt x="521480" y="4749800"/>
                  </a:lnTo>
                  <a:lnTo>
                    <a:pt x="496425" y="4724400"/>
                  </a:lnTo>
                  <a:lnTo>
                    <a:pt x="471916" y="4686300"/>
                  </a:lnTo>
                  <a:lnTo>
                    <a:pt x="447959" y="4648200"/>
                  </a:lnTo>
                  <a:lnTo>
                    <a:pt x="424559" y="4597400"/>
                  </a:lnTo>
                  <a:lnTo>
                    <a:pt x="401722" y="4559300"/>
                  </a:lnTo>
                  <a:lnTo>
                    <a:pt x="379453" y="4521200"/>
                  </a:lnTo>
                  <a:lnTo>
                    <a:pt x="357758" y="4483100"/>
                  </a:lnTo>
                  <a:lnTo>
                    <a:pt x="336643" y="4445000"/>
                  </a:lnTo>
                  <a:lnTo>
                    <a:pt x="316113" y="4406900"/>
                  </a:lnTo>
                  <a:lnTo>
                    <a:pt x="296173" y="4356100"/>
                  </a:lnTo>
                  <a:lnTo>
                    <a:pt x="276830" y="4318000"/>
                  </a:lnTo>
                  <a:lnTo>
                    <a:pt x="258088" y="4279900"/>
                  </a:lnTo>
                  <a:lnTo>
                    <a:pt x="239954" y="4241800"/>
                  </a:lnTo>
                  <a:lnTo>
                    <a:pt x="222433" y="4191000"/>
                  </a:lnTo>
                  <a:lnTo>
                    <a:pt x="205531" y="4152900"/>
                  </a:lnTo>
                  <a:lnTo>
                    <a:pt x="189253" y="4114800"/>
                  </a:lnTo>
                  <a:lnTo>
                    <a:pt x="173605" y="4064000"/>
                  </a:lnTo>
                  <a:lnTo>
                    <a:pt x="158592" y="4025900"/>
                  </a:lnTo>
                  <a:lnTo>
                    <a:pt x="144220" y="3975100"/>
                  </a:lnTo>
                  <a:lnTo>
                    <a:pt x="130495" y="3937000"/>
                  </a:lnTo>
                  <a:lnTo>
                    <a:pt x="117422" y="3886200"/>
                  </a:lnTo>
                  <a:lnTo>
                    <a:pt x="105006" y="3848100"/>
                  </a:lnTo>
                  <a:lnTo>
                    <a:pt x="93254" y="3797300"/>
                  </a:lnTo>
                  <a:lnTo>
                    <a:pt x="82171" y="3759200"/>
                  </a:lnTo>
                  <a:lnTo>
                    <a:pt x="71763" y="3708400"/>
                  </a:lnTo>
                  <a:lnTo>
                    <a:pt x="62035" y="3670300"/>
                  </a:lnTo>
                  <a:lnTo>
                    <a:pt x="52992" y="3619500"/>
                  </a:lnTo>
                  <a:lnTo>
                    <a:pt x="44641" y="3568700"/>
                  </a:lnTo>
                  <a:lnTo>
                    <a:pt x="36986" y="3530600"/>
                  </a:lnTo>
                  <a:lnTo>
                    <a:pt x="30034" y="3479800"/>
                  </a:lnTo>
                  <a:lnTo>
                    <a:pt x="23790" y="3429000"/>
                  </a:lnTo>
                  <a:lnTo>
                    <a:pt x="18260" y="3390900"/>
                  </a:lnTo>
                  <a:lnTo>
                    <a:pt x="13449" y="3340100"/>
                  </a:lnTo>
                  <a:lnTo>
                    <a:pt x="9363" y="3289300"/>
                  </a:lnTo>
                  <a:lnTo>
                    <a:pt x="6007" y="3238500"/>
                  </a:lnTo>
                  <a:lnTo>
                    <a:pt x="3387" y="3187700"/>
                  </a:lnTo>
                  <a:lnTo>
                    <a:pt x="1509" y="3149600"/>
                  </a:lnTo>
                  <a:lnTo>
                    <a:pt x="378" y="3098800"/>
                  </a:lnTo>
                  <a:lnTo>
                    <a:pt x="0" y="3048000"/>
                  </a:lnTo>
                  <a:lnTo>
                    <a:pt x="378" y="2997200"/>
                  </a:lnTo>
                  <a:lnTo>
                    <a:pt x="1509" y="2946400"/>
                  </a:lnTo>
                  <a:lnTo>
                    <a:pt x="3387" y="2908300"/>
                  </a:lnTo>
                  <a:lnTo>
                    <a:pt x="6007" y="2857500"/>
                  </a:lnTo>
                  <a:lnTo>
                    <a:pt x="9363" y="2806700"/>
                  </a:lnTo>
                  <a:lnTo>
                    <a:pt x="13449" y="2755900"/>
                  </a:lnTo>
                  <a:lnTo>
                    <a:pt x="18260" y="2717800"/>
                  </a:lnTo>
                  <a:lnTo>
                    <a:pt x="23790" y="2667000"/>
                  </a:lnTo>
                  <a:lnTo>
                    <a:pt x="30034" y="2616200"/>
                  </a:lnTo>
                  <a:lnTo>
                    <a:pt x="36986" y="2578100"/>
                  </a:lnTo>
                  <a:lnTo>
                    <a:pt x="44641" y="2527300"/>
                  </a:lnTo>
                  <a:lnTo>
                    <a:pt x="52992" y="2476500"/>
                  </a:lnTo>
                  <a:lnTo>
                    <a:pt x="62035" y="2438400"/>
                  </a:lnTo>
                  <a:lnTo>
                    <a:pt x="71763" y="2387600"/>
                  </a:lnTo>
                  <a:lnTo>
                    <a:pt x="82171" y="2336800"/>
                  </a:lnTo>
                  <a:lnTo>
                    <a:pt x="93254" y="2298700"/>
                  </a:lnTo>
                  <a:lnTo>
                    <a:pt x="105006" y="2247900"/>
                  </a:lnTo>
                  <a:lnTo>
                    <a:pt x="117422" y="2209800"/>
                  </a:lnTo>
                  <a:lnTo>
                    <a:pt x="130495" y="2159000"/>
                  </a:lnTo>
                  <a:lnTo>
                    <a:pt x="144220" y="2120900"/>
                  </a:lnTo>
                  <a:lnTo>
                    <a:pt x="158592" y="2070100"/>
                  </a:lnTo>
                  <a:lnTo>
                    <a:pt x="173605" y="2032000"/>
                  </a:lnTo>
                  <a:lnTo>
                    <a:pt x="189253" y="1993900"/>
                  </a:lnTo>
                  <a:lnTo>
                    <a:pt x="205531" y="1943100"/>
                  </a:lnTo>
                  <a:lnTo>
                    <a:pt x="222433" y="1905000"/>
                  </a:lnTo>
                  <a:lnTo>
                    <a:pt x="239954" y="1854200"/>
                  </a:lnTo>
                  <a:lnTo>
                    <a:pt x="258088" y="1816100"/>
                  </a:lnTo>
                  <a:lnTo>
                    <a:pt x="276830" y="1778000"/>
                  </a:lnTo>
                  <a:lnTo>
                    <a:pt x="296173" y="1739900"/>
                  </a:lnTo>
                  <a:lnTo>
                    <a:pt x="316113" y="1689100"/>
                  </a:lnTo>
                  <a:lnTo>
                    <a:pt x="336643" y="1651000"/>
                  </a:lnTo>
                  <a:lnTo>
                    <a:pt x="357758" y="1612900"/>
                  </a:lnTo>
                  <a:lnTo>
                    <a:pt x="379453" y="1574800"/>
                  </a:lnTo>
                  <a:lnTo>
                    <a:pt x="401722" y="1536700"/>
                  </a:lnTo>
                  <a:lnTo>
                    <a:pt x="424559" y="1498600"/>
                  </a:lnTo>
                  <a:lnTo>
                    <a:pt x="447959" y="1460500"/>
                  </a:lnTo>
                  <a:lnTo>
                    <a:pt x="471916" y="1422400"/>
                  </a:lnTo>
                  <a:lnTo>
                    <a:pt x="496425" y="1384300"/>
                  </a:lnTo>
                  <a:lnTo>
                    <a:pt x="521480" y="1346200"/>
                  </a:lnTo>
                  <a:lnTo>
                    <a:pt x="547075" y="1308100"/>
                  </a:lnTo>
                  <a:lnTo>
                    <a:pt x="573205" y="1270000"/>
                  </a:lnTo>
                  <a:lnTo>
                    <a:pt x="599864" y="1231900"/>
                  </a:lnTo>
                  <a:lnTo>
                    <a:pt x="627046" y="1193800"/>
                  </a:lnTo>
                  <a:lnTo>
                    <a:pt x="654747" y="1155700"/>
                  </a:lnTo>
                  <a:lnTo>
                    <a:pt x="682960" y="1130300"/>
                  </a:lnTo>
                  <a:lnTo>
                    <a:pt x="711681" y="1092200"/>
                  </a:lnTo>
                  <a:lnTo>
                    <a:pt x="740902" y="1054100"/>
                  </a:lnTo>
                  <a:lnTo>
                    <a:pt x="770619" y="1016000"/>
                  </a:lnTo>
                  <a:lnTo>
                    <a:pt x="800826" y="990600"/>
                  </a:lnTo>
                  <a:lnTo>
                    <a:pt x="831518" y="952500"/>
                  </a:lnTo>
                  <a:lnTo>
                    <a:pt x="862688" y="927100"/>
                  </a:lnTo>
                  <a:lnTo>
                    <a:pt x="894332" y="889000"/>
                  </a:lnTo>
                  <a:lnTo>
                    <a:pt x="926444" y="863600"/>
                  </a:lnTo>
                  <a:lnTo>
                    <a:pt x="959018" y="825500"/>
                  </a:lnTo>
                  <a:lnTo>
                    <a:pt x="992048" y="800100"/>
                  </a:lnTo>
                  <a:lnTo>
                    <a:pt x="1025530" y="762000"/>
                  </a:lnTo>
                  <a:lnTo>
                    <a:pt x="1093823" y="711200"/>
                  </a:lnTo>
                  <a:lnTo>
                    <a:pt x="1128624" y="673100"/>
                  </a:lnTo>
                  <a:lnTo>
                    <a:pt x="1199505" y="622300"/>
                  </a:lnTo>
                  <a:lnTo>
                    <a:pt x="1272057" y="571500"/>
                  </a:lnTo>
                  <a:lnTo>
                    <a:pt x="1346234" y="520700"/>
                  </a:lnTo>
                  <a:lnTo>
                    <a:pt x="1421991" y="469900"/>
                  </a:lnTo>
                  <a:lnTo>
                    <a:pt x="1538491" y="393700"/>
                  </a:lnTo>
                  <a:lnTo>
                    <a:pt x="1578067" y="381000"/>
                  </a:lnTo>
                  <a:lnTo>
                    <a:pt x="1658297" y="330200"/>
                  </a:lnTo>
                  <a:lnTo>
                    <a:pt x="1698940" y="317500"/>
                  </a:lnTo>
                  <a:lnTo>
                    <a:pt x="1781255" y="266700"/>
                  </a:lnTo>
                  <a:lnTo>
                    <a:pt x="1864905" y="241300"/>
                  </a:lnTo>
                  <a:lnTo>
                    <a:pt x="1907216" y="215900"/>
                  </a:lnTo>
                  <a:lnTo>
                    <a:pt x="1992784" y="190500"/>
                  </a:lnTo>
                  <a:lnTo>
                    <a:pt x="2036029" y="165100"/>
                  </a:lnTo>
                  <a:lnTo>
                    <a:pt x="2392323" y="63500"/>
                  </a:lnTo>
                  <a:lnTo>
                    <a:pt x="3714562" y="63500"/>
                  </a:lnTo>
                  <a:lnTo>
                    <a:pt x="4070857" y="165100"/>
                  </a:lnTo>
                  <a:lnTo>
                    <a:pt x="4114102" y="190500"/>
                  </a:lnTo>
                  <a:lnTo>
                    <a:pt x="4199669" y="215900"/>
                  </a:lnTo>
                  <a:lnTo>
                    <a:pt x="4241981" y="241300"/>
                  </a:lnTo>
                  <a:lnTo>
                    <a:pt x="4325630" y="266700"/>
                  </a:lnTo>
                  <a:lnTo>
                    <a:pt x="4407946" y="317500"/>
                  </a:lnTo>
                  <a:lnTo>
                    <a:pt x="4448589" y="330200"/>
                  </a:lnTo>
                  <a:lnTo>
                    <a:pt x="4528819" y="381000"/>
                  </a:lnTo>
                  <a:lnTo>
                    <a:pt x="4568394" y="393700"/>
                  </a:lnTo>
                  <a:lnTo>
                    <a:pt x="4684895" y="469900"/>
                  </a:lnTo>
                  <a:lnTo>
                    <a:pt x="4760652" y="520700"/>
                  </a:lnTo>
                  <a:lnTo>
                    <a:pt x="4834828" y="571500"/>
                  </a:lnTo>
                  <a:lnTo>
                    <a:pt x="4907380" y="622300"/>
                  </a:lnTo>
                  <a:lnTo>
                    <a:pt x="4978262" y="673100"/>
                  </a:lnTo>
                  <a:lnTo>
                    <a:pt x="5013063" y="711200"/>
                  </a:lnTo>
                  <a:lnTo>
                    <a:pt x="5081356" y="762000"/>
                  </a:lnTo>
                  <a:lnTo>
                    <a:pt x="5114837" y="800100"/>
                  </a:lnTo>
                  <a:lnTo>
                    <a:pt x="5147868" y="825500"/>
                  </a:lnTo>
                  <a:lnTo>
                    <a:pt x="5180441" y="863600"/>
                  </a:lnTo>
                  <a:lnTo>
                    <a:pt x="5212553" y="889000"/>
                  </a:lnTo>
                  <a:lnTo>
                    <a:pt x="5244197" y="927100"/>
                  </a:lnTo>
                  <a:lnTo>
                    <a:pt x="5275368" y="952500"/>
                  </a:lnTo>
                  <a:lnTo>
                    <a:pt x="5306059" y="990600"/>
                  </a:lnTo>
                  <a:lnTo>
                    <a:pt x="5336266" y="1016000"/>
                  </a:lnTo>
                  <a:lnTo>
                    <a:pt x="5365984" y="1054100"/>
                  </a:lnTo>
                  <a:lnTo>
                    <a:pt x="5395205" y="1092200"/>
                  </a:lnTo>
                  <a:lnTo>
                    <a:pt x="5423925" y="1130300"/>
                  </a:lnTo>
                  <a:lnTo>
                    <a:pt x="5452138" y="1155700"/>
                  </a:lnTo>
                  <a:lnTo>
                    <a:pt x="5479839" y="1193800"/>
                  </a:lnTo>
                  <a:lnTo>
                    <a:pt x="5507022" y="1231900"/>
                  </a:lnTo>
                  <a:lnTo>
                    <a:pt x="5533681" y="1270000"/>
                  </a:lnTo>
                  <a:lnTo>
                    <a:pt x="5559811" y="1308100"/>
                  </a:lnTo>
                  <a:lnTo>
                    <a:pt x="5585406" y="1346200"/>
                  </a:lnTo>
                  <a:lnTo>
                    <a:pt x="5610461" y="1384300"/>
                  </a:lnTo>
                  <a:lnTo>
                    <a:pt x="5634969" y="1422400"/>
                  </a:lnTo>
                  <a:lnTo>
                    <a:pt x="5658926" y="1460500"/>
                  </a:lnTo>
                  <a:lnTo>
                    <a:pt x="5682326" y="1498600"/>
                  </a:lnTo>
                  <a:lnTo>
                    <a:pt x="5705164" y="1536700"/>
                  </a:lnTo>
                  <a:lnTo>
                    <a:pt x="5727432" y="1574800"/>
                  </a:lnTo>
                  <a:lnTo>
                    <a:pt x="5749127" y="1612900"/>
                  </a:lnTo>
                  <a:lnTo>
                    <a:pt x="5770243" y="1651000"/>
                  </a:lnTo>
                  <a:lnTo>
                    <a:pt x="5790773" y="1689100"/>
                  </a:lnTo>
                  <a:lnTo>
                    <a:pt x="5810713" y="1739900"/>
                  </a:lnTo>
                  <a:lnTo>
                    <a:pt x="5830056" y="1778000"/>
                  </a:lnTo>
                  <a:lnTo>
                    <a:pt x="5848797" y="1816100"/>
                  </a:lnTo>
                  <a:lnTo>
                    <a:pt x="5866931" y="1854200"/>
                  </a:lnTo>
                  <a:lnTo>
                    <a:pt x="5884452" y="1905000"/>
                  </a:lnTo>
                  <a:lnTo>
                    <a:pt x="5901355" y="1943100"/>
                  </a:lnTo>
                  <a:lnTo>
                    <a:pt x="5917633" y="1993900"/>
                  </a:lnTo>
                  <a:lnTo>
                    <a:pt x="5933281" y="2032000"/>
                  </a:lnTo>
                  <a:lnTo>
                    <a:pt x="5948294" y="2070100"/>
                  </a:lnTo>
                  <a:lnTo>
                    <a:pt x="5962666" y="2120900"/>
                  </a:lnTo>
                  <a:lnTo>
                    <a:pt x="5976391" y="2159000"/>
                  </a:lnTo>
                  <a:lnTo>
                    <a:pt x="5989464" y="2209800"/>
                  </a:lnTo>
                  <a:lnTo>
                    <a:pt x="6001879" y="2247900"/>
                  </a:lnTo>
                  <a:lnTo>
                    <a:pt x="6013631" y="2298700"/>
                  </a:lnTo>
                  <a:lnTo>
                    <a:pt x="6024714" y="2336800"/>
                  </a:lnTo>
                  <a:lnTo>
                    <a:pt x="6035123" y="2387600"/>
                  </a:lnTo>
                  <a:lnTo>
                    <a:pt x="6044851" y="2438400"/>
                  </a:lnTo>
                  <a:lnTo>
                    <a:pt x="6053894" y="2476500"/>
                  </a:lnTo>
                  <a:lnTo>
                    <a:pt x="6062245" y="2527300"/>
                  </a:lnTo>
                  <a:lnTo>
                    <a:pt x="6069900" y="2578100"/>
                  </a:lnTo>
                  <a:lnTo>
                    <a:pt x="6076852" y="2616200"/>
                  </a:lnTo>
                  <a:lnTo>
                    <a:pt x="6083095" y="2667000"/>
                  </a:lnTo>
                  <a:lnTo>
                    <a:pt x="6088626" y="2717800"/>
                  </a:lnTo>
                  <a:lnTo>
                    <a:pt x="6093437" y="2755900"/>
                  </a:lnTo>
                  <a:lnTo>
                    <a:pt x="6097523" y="2806700"/>
                  </a:lnTo>
                  <a:lnTo>
                    <a:pt x="6100879" y="2857500"/>
                  </a:lnTo>
                  <a:lnTo>
                    <a:pt x="6103499" y="2908300"/>
                  </a:lnTo>
                  <a:lnTo>
                    <a:pt x="6105377" y="2946400"/>
                  </a:lnTo>
                  <a:lnTo>
                    <a:pt x="6106508" y="2997200"/>
                  </a:lnTo>
                  <a:lnTo>
                    <a:pt x="6106886" y="3035300"/>
                  </a:lnTo>
                  <a:lnTo>
                    <a:pt x="6106508" y="3098800"/>
                  </a:lnTo>
                  <a:lnTo>
                    <a:pt x="6105377" y="3149600"/>
                  </a:lnTo>
                  <a:lnTo>
                    <a:pt x="6103499" y="3187700"/>
                  </a:lnTo>
                  <a:lnTo>
                    <a:pt x="6100879" y="3238500"/>
                  </a:lnTo>
                  <a:lnTo>
                    <a:pt x="6097523" y="3289300"/>
                  </a:lnTo>
                  <a:lnTo>
                    <a:pt x="6093437" y="3340100"/>
                  </a:lnTo>
                  <a:lnTo>
                    <a:pt x="6088626" y="3390900"/>
                  </a:lnTo>
                  <a:lnTo>
                    <a:pt x="6083095" y="3429000"/>
                  </a:lnTo>
                  <a:lnTo>
                    <a:pt x="6076852" y="3479800"/>
                  </a:lnTo>
                  <a:lnTo>
                    <a:pt x="6069900" y="3530600"/>
                  </a:lnTo>
                  <a:lnTo>
                    <a:pt x="6062245" y="3568700"/>
                  </a:lnTo>
                  <a:lnTo>
                    <a:pt x="6053894" y="3619500"/>
                  </a:lnTo>
                  <a:lnTo>
                    <a:pt x="6044851" y="3670300"/>
                  </a:lnTo>
                  <a:lnTo>
                    <a:pt x="6035123" y="3708400"/>
                  </a:lnTo>
                  <a:lnTo>
                    <a:pt x="6024714" y="3759200"/>
                  </a:lnTo>
                  <a:lnTo>
                    <a:pt x="6013631" y="3797300"/>
                  </a:lnTo>
                  <a:lnTo>
                    <a:pt x="6001879" y="3848100"/>
                  </a:lnTo>
                  <a:lnTo>
                    <a:pt x="5989464" y="3886200"/>
                  </a:lnTo>
                  <a:lnTo>
                    <a:pt x="5976391" y="3937000"/>
                  </a:lnTo>
                  <a:lnTo>
                    <a:pt x="5962666" y="3975100"/>
                  </a:lnTo>
                  <a:lnTo>
                    <a:pt x="5948294" y="4025900"/>
                  </a:lnTo>
                  <a:lnTo>
                    <a:pt x="5933281" y="4064000"/>
                  </a:lnTo>
                  <a:lnTo>
                    <a:pt x="5917633" y="4114800"/>
                  </a:lnTo>
                  <a:lnTo>
                    <a:pt x="5901355" y="4152900"/>
                  </a:lnTo>
                  <a:lnTo>
                    <a:pt x="5884452" y="4191000"/>
                  </a:lnTo>
                  <a:lnTo>
                    <a:pt x="5866931" y="4241800"/>
                  </a:lnTo>
                  <a:lnTo>
                    <a:pt x="5848797" y="4279900"/>
                  </a:lnTo>
                  <a:lnTo>
                    <a:pt x="5830056" y="4318000"/>
                  </a:lnTo>
                  <a:lnTo>
                    <a:pt x="5810713" y="4356100"/>
                  </a:lnTo>
                  <a:lnTo>
                    <a:pt x="5790773" y="4406900"/>
                  </a:lnTo>
                  <a:lnTo>
                    <a:pt x="5770243" y="4445000"/>
                  </a:lnTo>
                  <a:lnTo>
                    <a:pt x="5749127" y="4483100"/>
                  </a:lnTo>
                  <a:lnTo>
                    <a:pt x="5727432" y="4521200"/>
                  </a:lnTo>
                  <a:lnTo>
                    <a:pt x="5705164" y="4559300"/>
                  </a:lnTo>
                  <a:lnTo>
                    <a:pt x="5682326" y="4597400"/>
                  </a:lnTo>
                  <a:lnTo>
                    <a:pt x="5658926" y="4648200"/>
                  </a:lnTo>
                  <a:lnTo>
                    <a:pt x="5634969" y="4686300"/>
                  </a:lnTo>
                  <a:lnTo>
                    <a:pt x="5610461" y="4724400"/>
                  </a:lnTo>
                  <a:lnTo>
                    <a:pt x="5585406" y="4749800"/>
                  </a:lnTo>
                  <a:lnTo>
                    <a:pt x="5559811" y="4787900"/>
                  </a:lnTo>
                  <a:lnTo>
                    <a:pt x="5533681" y="4826000"/>
                  </a:lnTo>
                  <a:lnTo>
                    <a:pt x="5507022" y="4864100"/>
                  </a:lnTo>
                  <a:lnTo>
                    <a:pt x="5479839" y="4902200"/>
                  </a:lnTo>
                  <a:lnTo>
                    <a:pt x="5452138" y="4940300"/>
                  </a:lnTo>
                  <a:lnTo>
                    <a:pt x="5423925" y="4978400"/>
                  </a:lnTo>
                  <a:lnTo>
                    <a:pt x="5395205" y="5003800"/>
                  </a:lnTo>
                  <a:lnTo>
                    <a:pt x="5365984" y="5041900"/>
                  </a:lnTo>
                  <a:lnTo>
                    <a:pt x="5336266" y="5080000"/>
                  </a:lnTo>
                  <a:lnTo>
                    <a:pt x="5306059" y="5105400"/>
                  </a:lnTo>
                  <a:lnTo>
                    <a:pt x="5275368" y="5143500"/>
                  </a:lnTo>
                  <a:lnTo>
                    <a:pt x="5244197" y="5181600"/>
                  </a:lnTo>
                  <a:lnTo>
                    <a:pt x="5212553" y="5207000"/>
                  </a:lnTo>
                  <a:lnTo>
                    <a:pt x="5180441" y="5245100"/>
                  </a:lnTo>
                  <a:lnTo>
                    <a:pt x="5147868" y="5270500"/>
                  </a:lnTo>
                  <a:lnTo>
                    <a:pt x="5114837" y="5295900"/>
                  </a:lnTo>
                  <a:lnTo>
                    <a:pt x="5081356" y="5334000"/>
                  </a:lnTo>
                  <a:lnTo>
                    <a:pt x="5013063" y="5384800"/>
                  </a:lnTo>
                  <a:lnTo>
                    <a:pt x="4978262" y="5422900"/>
                  </a:lnTo>
                  <a:lnTo>
                    <a:pt x="4943032" y="5448300"/>
                  </a:lnTo>
                  <a:lnTo>
                    <a:pt x="4871310" y="5499100"/>
                  </a:lnTo>
                  <a:lnTo>
                    <a:pt x="4797940" y="5549900"/>
                  </a:lnTo>
                  <a:lnTo>
                    <a:pt x="4722968" y="5600700"/>
                  </a:lnTo>
                  <a:lnTo>
                    <a:pt x="4646438" y="5651500"/>
                  </a:lnTo>
                  <a:lnTo>
                    <a:pt x="4528819" y="5727700"/>
                  </a:lnTo>
                  <a:lnTo>
                    <a:pt x="4488882" y="5740400"/>
                  </a:lnTo>
                  <a:lnTo>
                    <a:pt x="4407946" y="5791200"/>
                  </a:lnTo>
                  <a:lnTo>
                    <a:pt x="4366957" y="5803900"/>
                  </a:lnTo>
                  <a:lnTo>
                    <a:pt x="4325630" y="5829300"/>
                  </a:lnTo>
                  <a:lnTo>
                    <a:pt x="4283969" y="5842000"/>
                  </a:lnTo>
                  <a:lnTo>
                    <a:pt x="4241981" y="5867400"/>
                  </a:lnTo>
                  <a:lnTo>
                    <a:pt x="4157041" y="5892800"/>
                  </a:lnTo>
                  <a:lnTo>
                    <a:pt x="4114102" y="5918200"/>
                  </a:lnTo>
                  <a:lnTo>
                    <a:pt x="3668818" y="6045200"/>
                  </a:lnTo>
                  <a:close/>
                </a:path>
                <a:path extrusionOk="0" h="6096000" w="6107430">
                  <a:moveTo>
                    <a:pt x="3530108" y="6070600"/>
                  </a:moveTo>
                  <a:lnTo>
                    <a:pt x="2576777" y="6070600"/>
                  </a:lnTo>
                  <a:lnTo>
                    <a:pt x="2484062" y="6045200"/>
                  </a:lnTo>
                  <a:lnTo>
                    <a:pt x="3622823" y="6045200"/>
                  </a:lnTo>
                  <a:lnTo>
                    <a:pt x="3530108" y="6070600"/>
                  </a:lnTo>
                  <a:close/>
                </a:path>
                <a:path extrusionOk="0" h="6096000" w="6107430">
                  <a:moveTo>
                    <a:pt x="3436460" y="6083300"/>
                  </a:moveTo>
                  <a:lnTo>
                    <a:pt x="2670425" y="6083300"/>
                  </a:lnTo>
                  <a:lnTo>
                    <a:pt x="2623488" y="6070600"/>
                  </a:lnTo>
                  <a:lnTo>
                    <a:pt x="3483398" y="6070600"/>
                  </a:lnTo>
                  <a:lnTo>
                    <a:pt x="3436460" y="6083300"/>
                  </a:lnTo>
                  <a:close/>
                </a:path>
                <a:path extrusionOk="0" h="6096000" w="6107430">
                  <a:moveTo>
                    <a:pt x="3294339" y="6096000"/>
                  </a:moveTo>
                  <a:lnTo>
                    <a:pt x="2812546" y="6096000"/>
                  </a:lnTo>
                  <a:lnTo>
                    <a:pt x="2764960" y="6083300"/>
                  </a:lnTo>
                  <a:lnTo>
                    <a:pt x="3341925" y="6083300"/>
                  </a:lnTo>
                  <a:lnTo>
                    <a:pt x="3294339" y="6096000"/>
                  </a:lnTo>
                  <a:close/>
                </a:path>
              </a:pathLst>
            </a:custGeom>
            <a:solidFill>
              <a:srgbClr val="26DDE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18" name="Google Shape;118;p4"/>
            <p:cNvSpPr/>
            <p:nvPr/>
          </p:nvSpPr>
          <p:spPr>
            <a:xfrm>
              <a:off x="1467211" y="2326388"/>
              <a:ext cx="8291195" cy="5250180"/>
            </a:xfrm>
            <a:custGeom>
              <a:rect b="b" l="l" r="r" t="t"/>
              <a:pathLst>
                <a:path extrusionOk="0" h="5250180" w="8291195">
                  <a:moveTo>
                    <a:pt x="7805057" y="5249635"/>
                  </a:moveTo>
                  <a:lnTo>
                    <a:pt x="485773" y="5249635"/>
                  </a:lnTo>
                  <a:lnTo>
                    <a:pt x="437761" y="5247258"/>
                  </a:lnTo>
                  <a:lnTo>
                    <a:pt x="390561" y="5240215"/>
                  </a:lnTo>
                  <a:lnTo>
                    <a:pt x="344493" y="5228637"/>
                  </a:lnTo>
                  <a:lnTo>
                    <a:pt x="299876" y="5212657"/>
                  </a:lnTo>
                  <a:lnTo>
                    <a:pt x="257027" y="5192407"/>
                  </a:lnTo>
                  <a:lnTo>
                    <a:pt x="216266" y="5168019"/>
                  </a:lnTo>
                  <a:lnTo>
                    <a:pt x="177910" y="5139624"/>
                  </a:lnTo>
                  <a:lnTo>
                    <a:pt x="142279" y="5107354"/>
                  </a:lnTo>
                  <a:lnTo>
                    <a:pt x="110010" y="5071723"/>
                  </a:lnTo>
                  <a:lnTo>
                    <a:pt x="81615" y="5033368"/>
                  </a:lnTo>
                  <a:lnTo>
                    <a:pt x="57226" y="4992606"/>
                  </a:lnTo>
                  <a:lnTo>
                    <a:pt x="36976" y="4949758"/>
                  </a:lnTo>
                  <a:lnTo>
                    <a:pt x="20997" y="4905140"/>
                  </a:lnTo>
                  <a:lnTo>
                    <a:pt x="9419" y="4859072"/>
                  </a:lnTo>
                  <a:lnTo>
                    <a:pt x="2376" y="4811873"/>
                  </a:lnTo>
                  <a:lnTo>
                    <a:pt x="0" y="4763872"/>
                  </a:lnTo>
                  <a:lnTo>
                    <a:pt x="0" y="485762"/>
                  </a:lnTo>
                  <a:lnTo>
                    <a:pt x="2376" y="437761"/>
                  </a:lnTo>
                  <a:lnTo>
                    <a:pt x="9419" y="390562"/>
                  </a:lnTo>
                  <a:lnTo>
                    <a:pt x="20997" y="344494"/>
                  </a:lnTo>
                  <a:lnTo>
                    <a:pt x="36976" y="299876"/>
                  </a:lnTo>
                  <a:lnTo>
                    <a:pt x="57226" y="257027"/>
                  </a:lnTo>
                  <a:lnTo>
                    <a:pt x="81615" y="216266"/>
                  </a:lnTo>
                  <a:lnTo>
                    <a:pt x="110010" y="177910"/>
                  </a:lnTo>
                  <a:lnTo>
                    <a:pt x="142279" y="142279"/>
                  </a:lnTo>
                  <a:lnTo>
                    <a:pt x="177910" y="110010"/>
                  </a:lnTo>
                  <a:lnTo>
                    <a:pt x="216266" y="81615"/>
                  </a:lnTo>
                  <a:lnTo>
                    <a:pt x="257027" y="57227"/>
                  </a:lnTo>
                  <a:lnTo>
                    <a:pt x="299876" y="36977"/>
                  </a:lnTo>
                  <a:lnTo>
                    <a:pt x="344493" y="20997"/>
                  </a:lnTo>
                  <a:lnTo>
                    <a:pt x="390561" y="9419"/>
                  </a:lnTo>
                  <a:lnTo>
                    <a:pt x="437761" y="2376"/>
                  </a:lnTo>
                  <a:lnTo>
                    <a:pt x="485768" y="0"/>
                  </a:lnTo>
                  <a:lnTo>
                    <a:pt x="7805062" y="0"/>
                  </a:lnTo>
                  <a:lnTo>
                    <a:pt x="7853069" y="2376"/>
                  </a:lnTo>
                  <a:lnTo>
                    <a:pt x="7900269" y="9419"/>
                  </a:lnTo>
                  <a:lnTo>
                    <a:pt x="7946337" y="20997"/>
                  </a:lnTo>
                  <a:lnTo>
                    <a:pt x="7990954" y="36977"/>
                  </a:lnTo>
                  <a:lnTo>
                    <a:pt x="8033803" y="57227"/>
                  </a:lnTo>
                  <a:lnTo>
                    <a:pt x="8074565" y="81615"/>
                  </a:lnTo>
                  <a:lnTo>
                    <a:pt x="8112920" y="110010"/>
                  </a:lnTo>
                  <a:lnTo>
                    <a:pt x="8148551" y="142279"/>
                  </a:lnTo>
                  <a:lnTo>
                    <a:pt x="8180821" y="177910"/>
                  </a:lnTo>
                  <a:lnTo>
                    <a:pt x="8209215" y="216266"/>
                  </a:lnTo>
                  <a:lnTo>
                    <a:pt x="8233604" y="257027"/>
                  </a:lnTo>
                  <a:lnTo>
                    <a:pt x="8253854" y="299876"/>
                  </a:lnTo>
                  <a:lnTo>
                    <a:pt x="8269833" y="344494"/>
                  </a:lnTo>
                  <a:lnTo>
                    <a:pt x="8281411" y="390562"/>
                  </a:lnTo>
                  <a:lnTo>
                    <a:pt x="8288454" y="437761"/>
                  </a:lnTo>
                  <a:lnTo>
                    <a:pt x="8290831" y="485762"/>
                  </a:lnTo>
                  <a:lnTo>
                    <a:pt x="8290831" y="4763872"/>
                  </a:lnTo>
                  <a:lnTo>
                    <a:pt x="8288454" y="4811873"/>
                  </a:lnTo>
                  <a:lnTo>
                    <a:pt x="8281411" y="4859072"/>
                  </a:lnTo>
                  <a:lnTo>
                    <a:pt x="8269833" y="4905140"/>
                  </a:lnTo>
                  <a:lnTo>
                    <a:pt x="8253854" y="4949758"/>
                  </a:lnTo>
                  <a:lnTo>
                    <a:pt x="8233604" y="4992606"/>
                  </a:lnTo>
                  <a:lnTo>
                    <a:pt x="8209215" y="5033368"/>
                  </a:lnTo>
                  <a:lnTo>
                    <a:pt x="8180821" y="5071723"/>
                  </a:lnTo>
                  <a:lnTo>
                    <a:pt x="8148551" y="5107354"/>
                  </a:lnTo>
                  <a:lnTo>
                    <a:pt x="8112920" y="5139624"/>
                  </a:lnTo>
                  <a:lnTo>
                    <a:pt x="8074565" y="5168019"/>
                  </a:lnTo>
                  <a:lnTo>
                    <a:pt x="8033803" y="5192407"/>
                  </a:lnTo>
                  <a:lnTo>
                    <a:pt x="7990954" y="5212657"/>
                  </a:lnTo>
                  <a:lnTo>
                    <a:pt x="7946337" y="5228637"/>
                  </a:lnTo>
                  <a:lnTo>
                    <a:pt x="7900269" y="5240215"/>
                  </a:lnTo>
                  <a:lnTo>
                    <a:pt x="7853069" y="5247258"/>
                  </a:lnTo>
                  <a:lnTo>
                    <a:pt x="7805057" y="5249635"/>
                  </a:lnTo>
                  <a:close/>
                </a:path>
              </a:pathLst>
            </a:custGeom>
            <a:solidFill>
              <a:srgbClr val="FFFF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19" name="Google Shape;119;p4"/>
            <p:cNvSpPr/>
            <p:nvPr/>
          </p:nvSpPr>
          <p:spPr>
            <a:xfrm>
              <a:off x="8505276" y="5517835"/>
              <a:ext cx="3227070" cy="0"/>
            </a:xfrm>
            <a:custGeom>
              <a:rect b="b" l="l" r="r" t="t"/>
              <a:pathLst>
                <a:path extrusionOk="0" h="120000" w="3227070">
                  <a:moveTo>
                    <a:pt x="0" y="0"/>
                  </a:moveTo>
                  <a:lnTo>
                    <a:pt x="3226667" y="0"/>
                  </a:lnTo>
                </a:path>
              </a:pathLst>
            </a:custGeom>
            <a:noFill/>
            <a:ln cap="flat" cmpd="sng" w="571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pic>
          <p:nvPicPr>
            <p:cNvPr id="120" name="Google Shape;120;p4"/>
            <p:cNvPicPr preferRelativeResize="0"/>
            <p:nvPr/>
          </p:nvPicPr>
          <p:blipFill rotWithShape="1">
            <a:blip r:embed="rId5">
              <a:alphaModFix/>
            </a:blip>
            <a:srcRect b="0" l="0" r="0" t="0"/>
            <a:stretch/>
          </p:blipFill>
          <p:spPr>
            <a:xfrm>
              <a:off x="11717657" y="5403535"/>
              <a:ext cx="228599" cy="228599"/>
            </a:xfrm>
            <a:prstGeom prst="rect">
              <a:avLst/>
            </a:prstGeom>
            <a:noFill/>
            <a:ln>
              <a:noFill/>
            </a:ln>
          </p:spPr>
        </p:pic>
      </p:grpSp>
      <p:sp>
        <p:nvSpPr>
          <p:cNvPr id="121" name="Google Shape;121;p4"/>
          <p:cNvSpPr txBox="1"/>
          <p:nvPr>
            <p:ph type="title"/>
          </p:nvPr>
        </p:nvSpPr>
        <p:spPr>
          <a:xfrm>
            <a:off x="2452997" y="2786450"/>
            <a:ext cx="6581400" cy="7440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sz="4750">
                <a:solidFill>
                  <a:srgbClr val="343666"/>
                </a:solidFill>
              </a:rPr>
              <a:t>Calories Tracking</a:t>
            </a:r>
            <a:endParaRPr sz="4750"/>
          </a:p>
        </p:txBody>
      </p:sp>
      <p:grpSp>
        <p:nvGrpSpPr>
          <p:cNvPr id="122" name="Google Shape;122;p4"/>
          <p:cNvGrpSpPr/>
          <p:nvPr/>
        </p:nvGrpSpPr>
        <p:grpSpPr>
          <a:xfrm>
            <a:off x="2090507" y="5947440"/>
            <a:ext cx="63652" cy="643592"/>
            <a:chOff x="2090507" y="5947440"/>
            <a:chExt cx="63652" cy="643592"/>
          </a:xfrm>
        </p:grpSpPr>
        <p:pic>
          <p:nvPicPr>
            <p:cNvPr id="123" name="Google Shape;123;p4"/>
            <p:cNvPicPr preferRelativeResize="0"/>
            <p:nvPr/>
          </p:nvPicPr>
          <p:blipFill rotWithShape="1">
            <a:blip r:embed="rId6">
              <a:alphaModFix/>
            </a:blip>
            <a:srcRect b="0" l="0" r="0" t="0"/>
            <a:stretch/>
          </p:blipFill>
          <p:spPr>
            <a:xfrm>
              <a:off x="2090507" y="5947440"/>
              <a:ext cx="63652" cy="63651"/>
            </a:xfrm>
            <a:prstGeom prst="rect">
              <a:avLst/>
            </a:prstGeom>
            <a:noFill/>
            <a:ln>
              <a:noFill/>
            </a:ln>
          </p:spPr>
        </p:pic>
        <p:pic>
          <p:nvPicPr>
            <p:cNvPr id="124" name="Google Shape;124;p4"/>
            <p:cNvPicPr preferRelativeResize="0"/>
            <p:nvPr/>
          </p:nvPicPr>
          <p:blipFill rotWithShape="1">
            <a:blip r:embed="rId7">
              <a:alphaModFix/>
            </a:blip>
            <a:srcRect b="0" l="0" r="0" t="0"/>
            <a:stretch/>
          </p:blipFill>
          <p:spPr>
            <a:xfrm>
              <a:off x="2090507" y="6527381"/>
              <a:ext cx="63652" cy="63651"/>
            </a:xfrm>
            <a:prstGeom prst="rect">
              <a:avLst/>
            </a:prstGeom>
            <a:noFill/>
            <a:ln>
              <a:noFill/>
            </a:ln>
          </p:spPr>
        </p:pic>
      </p:grpSp>
      <p:sp>
        <p:nvSpPr>
          <p:cNvPr id="125" name="Google Shape;125;p4"/>
          <p:cNvSpPr txBox="1"/>
          <p:nvPr/>
        </p:nvSpPr>
        <p:spPr>
          <a:xfrm>
            <a:off x="1900995" y="3755477"/>
            <a:ext cx="7423784" cy="3215640"/>
          </a:xfrm>
          <a:prstGeom prst="rect">
            <a:avLst/>
          </a:prstGeom>
          <a:noFill/>
          <a:ln>
            <a:noFill/>
          </a:ln>
        </p:spPr>
        <p:txBody>
          <a:bodyPr anchorCtr="0" anchor="t" bIns="0" lIns="0" spcFirstLastPara="1" rIns="0" wrap="square" tIns="11425">
            <a:spAutoFit/>
          </a:bodyPr>
          <a:lstStyle/>
          <a:p>
            <a:pPr indent="0" lvl="0" marL="12700" marR="5080" rtl="0" algn="just">
              <a:lnSpc>
                <a:spcPct val="118900"/>
              </a:lnSpc>
              <a:spcBef>
                <a:spcPts val="0"/>
              </a:spcBef>
              <a:spcAft>
                <a:spcPts val="0"/>
              </a:spcAft>
              <a:buNone/>
            </a:pPr>
            <a:r>
              <a:rPr lang="en-US" sz="1600">
                <a:solidFill>
                  <a:srgbClr val="343666"/>
                </a:solidFill>
                <a:latin typeface="Verdana"/>
                <a:ea typeface="Verdana"/>
                <a:cs typeface="Verdana"/>
                <a:sym typeface="Verdana"/>
              </a:rPr>
              <a:t>MoiFIT allows users to track their daily calorie intake and monitor their  progress towards their fitness goals. Users can manually enter the  total number of calories consumed. This feature helps users maintain a  healthy diet and stay on track with their weight loss or weight gain  goals.</a:t>
            </a:r>
            <a:endParaRPr sz="1600">
              <a:latin typeface="Verdana"/>
              <a:ea typeface="Verdana"/>
              <a:cs typeface="Verdana"/>
              <a:sym typeface="Verdana"/>
            </a:endParaRPr>
          </a:p>
          <a:p>
            <a:pPr indent="0" lvl="0" marL="0" marR="0" rtl="0" algn="l">
              <a:lnSpc>
                <a:spcPct val="100000"/>
              </a:lnSpc>
              <a:spcBef>
                <a:spcPts val="35"/>
              </a:spcBef>
              <a:spcAft>
                <a:spcPts val="0"/>
              </a:spcAft>
              <a:buNone/>
            </a:pPr>
            <a:r>
              <a:t/>
            </a:r>
            <a:endParaRPr sz="2150">
              <a:latin typeface="Verdana"/>
              <a:ea typeface="Verdana"/>
              <a:cs typeface="Verdana"/>
              <a:sym typeface="Verdana"/>
            </a:endParaRPr>
          </a:p>
          <a:p>
            <a:pPr indent="0" lvl="0" marL="12700" marR="0" rtl="0" algn="l">
              <a:lnSpc>
                <a:spcPct val="100000"/>
              </a:lnSpc>
              <a:spcBef>
                <a:spcPts val="0"/>
              </a:spcBef>
              <a:spcAft>
                <a:spcPts val="0"/>
              </a:spcAft>
              <a:buNone/>
            </a:pPr>
            <a:r>
              <a:rPr lang="en-US" sz="1600">
                <a:solidFill>
                  <a:srgbClr val="343666"/>
                </a:solidFill>
                <a:latin typeface="Verdana"/>
                <a:ea typeface="Verdana"/>
                <a:cs typeface="Verdana"/>
                <a:sym typeface="Verdana"/>
              </a:rPr>
              <a:t>Benefits</a:t>
            </a:r>
            <a:endParaRPr sz="1600">
              <a:latin typeface="Verdana"/>
              <a:ea typeface="Verdana"/>
              <a:cs typeface="Verdana"/>
              <a:sym typeface="Verdana"/>
            </a:endParaRPr>
          </a:p>
          <a:p>
            <a:pPr indent="0" lvl="0" marL="365125" marR="5080" rtl="0" algn="l">
              <a:lnSpc>
                <a:spcPct val="118900"/>
              </a:lnSpc>
              <a:spcBef>
                <a:spcPts val="0"/>
              </a:spcBef>
              <a:spcAft>
                <a:spcPts val="0"/>
              </a:spcAft>
              <a:buNone/>
            </a:pPr>
            <a:r>
              <a:rPr lang="en-US" sz="1600">
                <a:solidFill>
                  <a:srgbClr val="343666"/>
                </a:solidFill>
                <a:latin typeface="Verdana"/>
                <a:ea typeface="Verdana"/>
                <a:cs typeface="Verdana"/>
                <a:sym typeface="Verdana"/>
              </a:rPr>
              <a:t>Helps users maintain a healthy diet and reach their fitness goals  faster.</a:t>
            </a:r>
            <a:endParaRPr sz="1600">
              <a:latin typeface="Verdana"/>
              <a:ea typeface="Verdana"/>
              <a:cs typeface="Verdana"/>
              <a:sym typeface="Verdana"/>
            </a:endParaRPr>
          </a:p>
          <a:p>
            <a:pPr indent="0" lvl="0" marL="365125" marR="5080" rtl="0" algn="l">
              <a:lnSpc>
                <a:spcPct val="118900"/>
              </a:lnSpc>
              <a:spcBef>
                <a:spcPts val="0"/>
              </a:spcBef>
              <a:spcAft>
                <a:spcPts val="0"/>
              </a:spcAft>
              <a:buNone/>
            </a:pPr>
            <a:r>
              <a:rPr lang="en-US" sz="1600">
                <a:solidFill>
                  <a:srgbClr val="343666"/>
                </a:solidFill>
                <a:latin typeface="Verdana"/>
                <a:ea typeface="Verdana"/>
                <a:cs typeface="Verdana"/>
                <a:sym typeface="Verdana"/>
              </a:rPr>
              <a:t>Provides an easy way to track calorie intake and make necessary  adjustments to daily diet.</a:t>
            </a:r>
            <a:endParaRPr sz="1600">
              <a:latin typeface="Verdana"/>
              <a:ea typeface="Verdana"/>
              <a:cs typeface="Verdana"/>
              <a:sym typeface="Verdan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5"/>
          <p:cNvSpPr txBox="1"/>
          <p:nvPr>
            <p:ph type="title"/>
          </p:nvPr>
        </p:nvSpPr>
        <p:spPr>
          <a:xfrm>
            <a:off x="873274" y="573725"/>
            <a:ext cx="10542300" cy="6825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sz="4350"/>
              <a:t>Database and Technology Stack</a:t>
            </a:r>
            <a:endParaRPr sz="4350"/>
          </a:p>
        </p:txBody>
      </p:sp>
      <p:sp>
        <p:nvSpPr>
          <p:cNvPr id="131" name="Google Shape;131;p5"/>
          <p:cNvSpPr txBox="1"/>
          <p:nvPr/>
        </p:nvSpPr>
        <p:spPr>
          <a:xfrm>
            <a:off x="804793" y="4606881"/>
            <a:ext cx="7423784" cy="1475740"/>
          </a:xfrm>
          <a:prstGeom prst="rect">
            <a:avLst/>
          </a:prstGeom>
          <a:noFill/>
          <a:ln>
            <a:noFill/>
          </a:ln>
        </p:spPr>
        <p:txBody>
          <a:bodyPr anchorCtr="0" anchor="t" bIns="0" lIns="0" spcFirstLastPara="1" rIns="0" wrap="square" tIns="11425">
            <a:spAutoFit/>
          </a:bodyPr>
          <a:lstStyle/>
          <a:p>
            <a:pPr indent="0" lvl="0" marL="12700" marR="5080" rtl="0" algn="just">
              <a:lnSpc>
                <a:spcPct val="118900"/>
              </a:lnSpc>
              <a:spcBef>
                <a:spcPts val="0"/>
              </a:spcBef>
              <a:spcAft>
                <a:spcPts val="0"/>
              </a:spcAft>
              <a:buNone/>
            </a:pPr>
            <a:r>
              <a:rPr lang="en-US" sz="1600">
                <a:solidFill>
                  <a:srgbClr val="343666"/>
                </a:solidFill>
                <a:latin typeface="Verdana"/>
                <a:ea typeface="Verdana"/>
                <a:cs typeface="Verdana"/>
                <a:sym typeface="Verdana"/>
              </a:rPr>
              <a:t>Django is a high-level Python web framework that enables rapid  development of secure and maintainable websites. It provides a robust  set of tools for building web applications, including a powerful ORM for  database management, built-in user authentication, and a templating  engine for creating dynamic web pages.</a:t>
            </a:r>
            <a:endParaRPr sz="1600">
              <a:latin typeface="Verdana"/>
              <a:ea typeface="Verdana"/>
              <a:cs typeface="Verdana"/>
              <a:sym typeface="Verdana"/>
            </a:endParaRPr>
          </a:p>
        </p:txBody>
      </p:sp>
      <p:sp>
        <p:nvSpPr>
          <p:cNvPr id="132" name="Google Shape;132;p5"/>
          <p:cNvSpPr txBox="1"/>
          <p:nvPr/>
        </p:nvSpPr>
        <p:spPr>
          <a:xfrm>
            <a:off x="711802" y="2978525"/>
            <a:ext cx="6848400" cy="5361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lang="en-US" sz="3400">
                <a:solidFill>
                  <a:srgbClr val="343666"/>
                </a:solidFill>
                <a:latin typeface="Verdana"/>
                <a:ea typeface="Verdana"/>
                <a:cs typeface="Verdana"/>
                <a:sym typeface="Verdana"/>
              </a:rPr>
              <a:t>Django Web Framework</a:t>
            </a:r>
            <a:endParaRPr sz="3400">
              <a:latin typeface="Verdana"/>
              <a:ea typeface="Verdana"/>
              <a:cs typeface="Verdana"/>
              <a:sym typeface="Verdana"/>
            </a:endParaRPr>
          </a:p>
        </p:txBody>
      </p:sp>
      <p:sp>
        <p:nvSpPr>
          <p:cNvPr id="133" name="Google Shape;133;p5"/>
          <p:cNvSpPr txBox="1"/>
          <p:nvPr/>
        </p:nvSpPr>
        <p:spPr>
          <a:xfrm>
            <a:off x="10638000" y="3130425"/>
            <a:ext cx="4823400" cy="5361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lang="en-US" sz="3400">
                <a:solidFill>
                  <a:srgbClr val="343666"/>
                </a:solidFill>
                <a:latin typeface="Verdana"/>
                <a:ea typeface="Verdana"/>
                <a:cs typeface="Verdana"/>
                <a:sym typeface="Verdana"/>
              </a:rPr>
              <a:t>MySQL Database</a:t>
            </a:r>
            <a:endParaRPr sz="3400">
              <a:latin typeface="Verdana"/>
              <a:ea typeface="Verdana"/>
              <a:cs typeface="Verdana"/>
              <a:sym typeface="Verdana"/>
            </a:endParaRPr>
          </a:p>
        </p:txBody>
      </p:sp>
      <p:sp>
        <p:nvSpPr>
          <p:cNvPr id="134" name="Google Shape;134;p5"/>
          <p:cNvSpPr txBox="1"/>
          <p:nvPr/>
        </p:nvSpPr>
        <p:spPr>
          <a:xfrm>
            <a:off x="9745342" y="4606881"/>
            <a:ext cx="7423784" cy="1765300"/>
          </a:xfrm>
          <a:prstGeom prst="rect">
            <a:avLst/>
          </a:prstGeom>
          <a:noFill/>
          <a:ln>
            <a:noFill/>
          </a:ln>
        </p:spPr>
        <p:txBody>
          <a:bodyPr anchorCtr="0" anchor="t" bIns="0" lIns="0" spcFirstLastPara="1" rIns="0" wrap="square" tIns="11425">
            <a:spAutoFit/>
          </a:bodyPr>
          <a:lstStyle/>
          <a:p>
            <a:pPr indent="0" lvl="0" marL="12700" marR="5080" rtl="0" algn="just">
              <a:lnSpc>
                <a:spcPct val="118900"/>
              </a:lnSpc>
              <a:spcBef>
                <a:spcPts val="0"/>
              </a:spcBef>
              <a:spcAft>
                <a:spcPts val="0"/>
              </a:spcAft>
              <a:buNone/>
            </a:pPr>
            <a:r>
              <a:rPr lang="en-US" sz="1600">
                <a:solidFill>
                  <a:srgbClr val="343666"/>
                </a:solidFill>
                <a:latin typeface="Verdana"/>
                <a:ea typeface="Verdana"/>
                <a:cs typeface="Verdana"/>
                <a:sym typeface="Verdana"/>
              </a:rPr>
              <a:t>MySQL is a widely used open-source relational database management  system. It provides a scalable and secure platform for storing and  retrieving data, making it an ideal choice for our fitness tracking app.  With its support for complex queries and transactions, we can ensure  that user data is accurately captured and analyzed to provide  meaningful insights.</a:t>
            </a:r>
            <a:endParaRPr sz="1600">
              <a:latin typeface="Verdana"/>
              <a:ea typeface="Verdana"/>
              <a:cs typeface="Verdana"/>
              <a:sym typeface="Verdan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grpSp>
        <p:nvGrpSpPr>
          <p:cNvPr id="139" name="Google Shape;139;p6"/>
          <p:cNvGrpSpPr/>
          <p:nvPr/>
        </p:nvGrpSpPr>
        <p:grpSpPr>
          <a:xfrm>
            <a:off x="253300" y="707112"/>
            <a:ext cx="11692956" cy="6869457"/>
            <a:chOff x="253300" y="707112"/>
            <a:chExt cx="11692956" cy="6869457"/>
          </a:xfrm>
        </p:grpSpPr>
        <p:sp>
          <p:nvSpPr>
            <p:cNvPr id="140" name="Google Shape;140;p6"/>
            <p:cNvSpPr/>
            <p:nvPr/>
          </p:nvSpPr>
          <p:spPr>
            <a:xfrm>
              <a:off x="253300" y="707112"/>
              <a:ext cx="6107430" cy="6096000"/>
            </a:xfrm>
            <a:custGeom>
              <a:rect b="b" l="l" r="r" t="t"/>
              <a:pathLst>
                <a:path extrusionOk="0" h="6096000" w="6107430">
                  <a:moveTo>
                    <a:pt x="3341925" y="12700"/>
                  </a:moveTo>
                  <a:lnTo>
                    <a:pt x="2764960" y="12700"/>
                  </a:lnTo>
                  <a:lnTo>
                    <a:pt x="2812547" y="0"/>
                  </a:lnTo>
                  <a:lnTo>
                    <a:pt x="3294339" y="0"/>
                  </a:lnTo>
                  <a:lnTo>
                    <a:pt x="3341925" y="12700"/>
                  </a:lnTo>
                  <a:close/>
                </a:path>
                <a:path extrusionOk="0" h="6096000" w="6107430">
                  <a:moveTo>
                    <a:pt x="3436460" y="25400"/>
                  </a:moveTo>
                  <a:lnTo>
                    <a:pt x="2670425" y="25400"/>
                  </a:lnTo>
                  <a:lnTo>
                    <a:pt x="2717585" y="12700"/>
                  </a:lnTo>
                  <a:lnTo>
                    <a:pt x="3389301" y="12700"/>
                  </a:lnTo>
                  <a:lnTo>
                    <a:pt x="3436460" y="25400"/>
                  </a:lnTo>
                  <a:close/>
                </a:path>
                <a:path extrusionOk="0" h="6096000" w="6107430">
                  <a:moveTo>
                    <a:pt x="3530108" y="38100"/>
                  </a:moveTo>
                  <a:lnTo>
                    <a:pt x="2576777" y="38100"/>
                  </a:lnTo>
                  <a:lnTo>
                    <a:pt x="2623488" y="25400"/>
                  </a:lnTo>
                  <a:lnTo>
                    <a:pt x="3483398" y="25400"/>
                  </a:lnTo>
                  <a:lnTo>
                    <a:pt x="3530108" y="38100"/>
                  </a:lnTo>
                  <a:close/>
                </a:path>
                <a:path extrusionOk="0" h="6096000" w="6107430">
                  <a:moveTo>
                    <a:pt x="3668818" y="63500"/>
                  </a:moveTo>
                  <a:lnTo>
                    <a:pt x="2438067" y="63500"/>
                  </a:lnTo>
                  <a:lnTo>
                    <a:pt x="2530300" y="38100"/>
                  </a:lnTo>
                  <a:lnTo>
                    <a:pt x="3576585" y="38100"/>
                  </a:lnTo>
                  <a:lnTo>
                    <a:pt x="3668818" y="63500"/>
                  </a:lnTo>
                  <a:close/>
                </a:path>
                <a:path extrusionOk="0" h="6096000" w="6107430">
                  <a:moveTo>
                    <a:pt x="3668818" y="6045200"/>
                  </a:moveTo>
                  <a:lnTo>
                    <a:pt x="2438067" y="6045200"/>
                  </a:lnTo>
                  <a:lnTo>
                    <a:pt x="1992784" y="5918200"/>
                  </a:lnTo>
                  <a:lnTo>
                    <a:pt x="1949844" y="5892800"/>
                  </a:lnTo>
                  <a:lnTo>
                    <a:pt x="1864905" y="5867400"/>
                  </a:lnTo>
                  <a:lnTo>
                    <a:pt x="1822916" y="5842000"/>
                  </a:lnTo>
                  <a:lnTo>
                    <a:pt x="1781255" y="5829300"/>
                  </a:lnTo>
                  <a:lnTo>
                    <a:pt x="1739928" y="5803900"/>
                  </a:lnTo>
                  <a:lnTo>
                    <a:pt x="1698940" y="5791200"/>
                  </a:lnTo>
                  <a:lnTo>
                    <a:pt x="1618004" y="5740400"/>
                  </a:lnTo>
                  <a:lnTo>
                    <a:pt x="1578067" y="5727700"/>
                  </a:lnTo>
                  <a:lnTo>
                    <a:pt x="1460448" y="5651500"/>
                  </a:lnTo>
                  <a:lnTo>
                    <a:pt x="1383917" y="5600700"/>
                  </a:lnTo>
                  <a:lnTo>
                    <a:pt x="1308945" y="5549900"/>
                  </a:lnTo>
                  <a:lnTo>
                    <a:pt x="1235575" y="5499100"/>
                  </a:lnTo>
                  <a:lnTo>
                    <a:pt x="1163853" y="5448300"/>
                  </a:lnTo>
                  <a:lnTo>
                    <a:pt x="1128624" y="5422900"/>
                  </a:lnTo>
                  <a:lnTo>
                    <a:pt x="1093823" y="5384800"/>
                  </a:lnTo>
                  <a:lnTo>
                    <a:pt x="1025530" y="5334000"/>
                  </a:lnTo>
                  <a:lnTo>
                    <a:pt x="992048" y="5295900"/>
                  </a:lnTo>
                  <a:lnTo>
                    <a:pt x="959018" y="5270500"/>
                  </a:lnTo>
                  <a:lnTo>
                    <a:pt x="926444" y="5245100"/>
                  </a:lnTo>
                  <a:lnTo>
                    <a:pt x="894332" y="5207000"/>
                  </a:lnTo>
                  <a:lnTo>
                    <a:pt x="862688" y="5181600"/>
                  </a:lnTo>
                  <a:lnTo>
                    <a:pt x="831518" y="5143500"/>
                  </a:lnTo>
                  <a:lnTo>
                    <a:pt x="800826" y="5105400"/>
                  </a:lnTo>
                  <a:lnTo>
                    <a:pt x="770619" y="5080000"/>
                  </a:lnTo>
                  <a:lnTo>
                    <a:pt x="740902" y="5041900"/>
                  </a:lnTo>
                  <a:lnTo>
                    <a:pt x="711681" y="5003800"/>
                  </a:lnTo>
                  <a:lnTo>
                    <a:pt x="682960" y="4978400"/>
                  </a:lnTo>
                  <a:lnTo>
                    <a:pt x="654747" y="4940300"/>
                  </a:lnTo>
                  <a:lnTo>
                    <a:pt x="627046" y="4902200"/>
                  </a:lnTo>
                  <a:lnTo>
                    <a:pt x="599864" y="4864100"/>
                  </a:lnTo>
                  <a:lnTo>
                    <a:pt x="573205" y="4826000"/>
                  </a:lnTo>
                  <a:lnTo>
                    <a:pt x="547075" y="4787900"/>
                  </a:lnTo>
                  <a:lnTo>
                    <a:pt x="521480" y="4749800"/>
                  </a:lnTo>
                  <a:lnTo>
                    <a:pt x="496425" y="4724400"/>
                  </a:lnTo>
                  <a:lnTo>
                    <a:pt x="471916" y="4686300"/>
                  </a:lnTo>
                  <a:lnTo>
                    <a:pt x="447959" y="4648200"/>
                  </a:lnTo>
                  <a:lnTo>
                    <a:pt x="424559" y="4597400"/>
                  </a:lnTo>
                  <a:lnTo>
                    <a:pt x="401722" y="4559300"/>
                  </a:lnTo>
                  <a:lnTo>
                    <a:pt x="379453" y="4521200"/>
                  </a:lnTo>
                  <a:lnTo>
                    <a:pt x="357758" y="4483100"/>
                  </a:lnTo>
                  <a:lnTo>
                    <a:pt x="336643" y="4445000"/>
                  </a:lnTo>
                  <a:lnTo>
                    <a:pt x="316113" y="4406900"/>
                  </a:lnTo>
                  <a:lnTo>
                    <a:pt x="296173" y="4356100"/>
                  </a:lnTo>
                  <a:lnTo>
                    <a:pt x="276830" y="4318000"/>
                  </a:lnTo>
                  <a:lnTo>
                    <a:pt x="258088" y="4279900"/>
                  </a:lnTo>
                  <a:lnTo>
                    <a:pt x="239954" y="4241800"/>
                  </a:lnTo>
                  <a:lnTo>
                    <a:pt x="222433" y="4191000"/>
                  </a:lnTo>
                  <a:lnTo>
                    <a:pt x="205531" y="4152900"/>
                  </a:lnTo>
                  <a:lnTo>
                    <a:pt x="189253" y="4114800"/>
                  </a:lnTo>
                  <a:lnTo>
                    <a:pt x="173605" y="4064000"/>
                  </a:lnTo>
                  <a:lnTo>
                    <a:pt x="158592" y="4025900"/>
                  </a:lnTo>
                  <a:lnTo>
                    <a:pt x="144220" y="3975100"/>
                  </a:lnTo>
                  <a:lnTo>
                    <a:pt x="130495" y="3937000"/>
                  </a:lnTo>
                  <a:lnTo>
                    <a:pt x="117422" y="3886200"/>
                  </a:lnTo>
                  <a:lnTo>
                    <a:pt x="105006" y="3848100"/>
                  </a:lnTo>
                  <a:lnTo>
                    <a:pt x="93254" y="3797300"/>
                  </a:lnTo>
                  <a:lnTo>
                    <a:pt x="82171" y="3759200"/>
                  </a:lnTo>
                  <a:lnTo>
                    <a:pt x="71763" y="3708400"/>
                  </a:lnTo>
                  <a:lnTo>
                    <a:pt x="62035" y="3670300"/>
                  </a:lnTo>
                  <a:lnTo>
                    <a:pt x="52992" y="3619500"/>
                  </a:lnTo>
                  <a:lnTo>
                    <a:pt x="44641" y="3568700"/>
                  </a:lnTo>
                  <a:lnTo>
                    <a:pt x="36986" y="3530600"/>
                  </a:lnTo>
                  <a:lnTo>
                    <a:pt x="30034" y="3479800"/>
                  </a:lnTo>
                  <a:lnTo>
                    <a:pt x="23790" y="3429000"/>
                  </a:lnTo>
                  <a:lnTo>
                    <a:pt x="18260" y="3390900"/>
                  </a:lnTo>
                  <a:lnTo>
                    <a:pt x="13449" y="3340100"/>
                  </a:lnTo>
                  <a:lnTo>
                    <a:pt x="9363" y="3289300"/>
                  </a:lnTo>
                  <a:lnTo>
                    <a:pt x="6007" y="3238500"/>
                  </a:lnTo>
                  <a:lnTo>
                    <a:pt x="3387" y="3187700"/>
                  </a:lnTo>
                  <a:lnTo>
                    <a:pt x="1509" y="3149600"/>
                  </a:lnTo>
                  <a:lnTo>
                    <a:pt x="378" y="3098800"/>
                  </a:lnTo>
                  <a:lnTo>
                    <a:pt x="0" y="3048000"/>
                  </a:lnTo>
                  <a:lnTo>
                    <a:pt x="378" y="2997200"/>
                  </a:lnTo>
                  <a:lnTo>
                    <a:pt x="1509" y="2946400"/>
                  </a:lnTo>
                  <a:lnTo>
                    <a:pt x="3387" y="2908300"/>
                  </a:lnTo>
                  <a:lnTo>
                    <a:pt x="6007" y="2857500"/>
                  </a:lnTo>
                  <a:lnTo>
                    <a:pt x="9363" y="2806700"/>
                  </a:lnTo>
                  <a:lnTo>
                    <a:pt x="13449" y="2755900"/>
                  </a:lnTo>
                  <a:lnTo>
                    <a:pt x="18260" y="2717800"/>
                  </a:lnTo>
                  <a:lnTo>
                    <a:pt x="23790" y="2667000"/>
                  </a:lnTo>
                  <a:lnTo>
                    <a:pt x="30034" y="2616200"/>
                  </a:lnTo>
                  <a:lnTo>
                    <a:pt x="36986" y="2578100"/>
                  </a:lnTo>
                  <a:lnTo>
                    <a:pt x="44641" y="2527300"/>
                  </a:lnTo>
                  <a:lnTo>
                    <a:pt x="52992" y="2476500"/>
                  </a:lnTo>
                  <a:lnTo>
                    <a:pt x="62035" y="2438400"/>
                  </a:lnTo>
                  <a:lnTo>
                    <a:pt x="71763" y="2387600"/>
                  </a:lnTo>
                  <a:lnTo>
                    <a:pt x="82171" y="2336800"/>
                  </a:lnTo>
                  <a:lnTo>
                    <a:pt x="93254" y="2298700"/>
                  </a:lnTo>
                  <a:lnTo>
                    <a:pt x="105006" y="2247900"/>
                  </a:lnTo>
                  <a:lnTo>
                    <a:pt x="117422" y="2209800"/>
                  </a:lnTo>
                  <a:lnTo>
                    <a:pt x="130495" y="2159000"/>
                  </a:lnTo>
                  <a:lnTo>
                    <a:pt x="144220" y="2120900"/>
                  </a:lnTo>
                  <a:lnTo>
                    <a:pt x="158592" y="2070100"/>
                  </a:lnTo>
                  <a:lnTo>
                    <a:pt x="173605" y="2032000"/>
                  </a:lnTo>
                  <a:lnTo>
                    <a:pt x="189253" y="1993900"/>
                  </a:lnTo>
                  <a:lnTo>
                    <a:pt x="205531" y="1943100"/>
                  </a:lnTo>
                  <a:lnTo>
                    <a:pt x="222433" y="1905000"/>
                  </a:lnTo>
                  <a:lnTo>
                    <a:pt x="239954" y="1854200"/>
                  </a:lnTo>
                  <a:lnTo>
                    <a:pt x="258088" y="1816100"/>
                  </a:lnTo>
                  <a:lnTo>
                    <a:pt x="276830" y="1778000"/>
                  </a:lnTo>
                  <a:lnTo>
                    <a:pt x="296173" y="1739900"/>
                  </a:lnTo>
                  <a:lnTo>
                    <a:pt x="316113" y="1689100"/>
                  </a:lnTo>
                  <a:lnTo>
                    <a:pt x="336643" y="1651000"/>
                  </a:lnTo>
                  <a:lnTo>
                    <a:pt x="357758" y="1612900"/>
                  </a:lnTo>
                  <a:lnTo>
                    <a:pt x="379453" y="1574800"/>
                  </a:lnTo>
                  <a:lnTo>
                    <a:pt x="401722" y="1536700"/>
                  </a:lnTo>
                  <a:lnTo>
                    <a:pt x="424559" y="1498600"/>
                  </a:lnTo>
                  <a:lnTo>
                    <a:pt x="447959" y="1460500"/>
                  </a:lnTo>
                  <a:lnTo>
                    <a:pt x="471916" y="1422400"/>
                  </a:lnTo>
                  <a:lnTo>
                    <a:pt x="496425" y="1384300"/>
                  </a:lnTo>
                  <a:lnTo>
                    <a:pt x="521480" y="1346200"/>
                  </a:lnTo>
                  <a:lnTo>
                    <a:pt x="547075" y="1308100"/>
                  </a:lnTo>
                  <a:lnTo>
                    <a:pt x="573205" y="1270000"/>
                  </a:lnTo>
                  <a:lnTo>
                    <a:pt x="599864" y="1231900"/>
                  </a:lnTo>
                  <a:lnTo>
                    <a:pt x="627046" y="1193800"/>
                  </a:lnTo>
                  <a:lnTo>
                    <a:pt x="654747" y="1155700"/>
                  </a:lnTo>
                  <a:lnTo>
                    <a:pt x="682960" y="1130300"/>
                  </a:lnTo>
                  <a:lnTo>
                    <a:pt x="711681" y="1092200"/>
                  </a:lnTo>
                  <a:lnTo>
                    <a:pt x="740902" y="1054100"/>
                  </a:lnTo>
                  <a:lnTo>
                    <a:pt x="770619" y="1016000"/>
                  </a:lnTo>
                  <a:lnTo>
                    <a:pt x="800826" y="990600"/>
                  </a:lnTo>
                  <a:lnTo>
                    <a:pt x="831518" y="952500"/>
                  </a:lnTo>
                  <a:lnTo>
                    <a:pt x="862688" y="927100"/>
                  </a:lnTo>
                  <a:lnTo>
                    <a:pt x="894332" y="889000"/>
                  </a:lnTo>
                  <a:lnTo>
                    <a:pt x="926444" y="863600"/>
                  </a:lnTo>
                  <a:lnTo>
                    <a:pt x="959018" y="825500"/>
                  </a:lnTo>
                  <a:lnTo>
                    <a:pt x="992048" y="800100"/>
                  </a:lnTo>
                  <a:lnTo>
                    <a:pt x="1025530" y="762000"/>
                  </a:lnTo>
                  <a:lnTo>
                    <a:pt x="1093823" y="711200"/>
                  </a:lnTo>
                  <a:lnTo>
                    <a:pt x="1128624" y="673100"/>
                  </a:lnTo>
                  <a:lnTo>
                    <a:pt x="1199505" y="622300"/>
                  </a:lnTo>
                  <a:lnTo>
                    <a:pt x="1272057" y="571500"/>
                  </a:lnTo>
                  <a:lnTo>
                    <a:pt x="1346234" y="520700"/>
                  </a:lnTo>
                  <a:lnTo>
                    <a:pt x="1421991" y="469900"/>
                  </a:lnTo>
                  <a:lnTo>
                    <a:pt x="1538491" y="393700"/>
                  </a:lnTo>
                  <a:lnTo>
                    <a:pt x="1578067" y="381000"/>
                  </a:lnTo>
                  <a:lnTo>
                    <a:pt x="1658297" y="330200"/>
                  </a:lnTo>
                  <a:lnTo>
                    <a:pt x="1698940" y="317500"/>
                  </a:lnTo>
                  <a:lnTo>
                    <a:pt x="1781255" y="266700"/>
                  </a:lnTo>
                  <a:lnTo>
                    <a:pt x="1864905" y="241300"/>
                  </a:lnTo>
                  <a:lnTo>
                    <a:pt x="1907216" y="215900"/>
                  </a:lnTo>
                  <a:lnTo>
                    <a:pt x="1992784" y="190500"/>
                  </a:lnTo>
                  <a:lnTo>
                    <a:pt x="2036029" y="165100"/>
                  </a:lnTo>
                  <a:lnTo>
                    <a:pt x="2392323" y="63500"/>
                  </a:lnTo>
                  <a:lnTo>
                    <a:pt x="3714562" y="63500"/>
                  </a:lnTo>
                  <a:lnTo>
                    <a:pt x="4070857" y="165100"/>
                  </a:lnTo>
                  <a:lnTo>
                    <a:pt x="4114102" y="190500"/>
                  </a:lnTo>
                  <a:lnTo>
                    <a:pt x="4199669" y="215900"/>
                  </a:lnTo>
                  <a:lnTo>
                    <a:pt x="4241981" y="241300"/>
                  </a:lnTo>
                  <a:lnTo>
                    <a:pt x="4325630" y="266700"/>
                  </a:lnTo>
                  <a:lnTo>
                    <a:pt x="4407946" y="317500"/>
                  </a:lnTo>
                  <a:lnTo>
                    <a:pt x="4448589" y="330200"/>
                  </a:lnTo>
                  <a:lnTo>
                    <a:pt x="4528819" y="381000"/>
                  </a:lnTo>
                  <a:lnTo>
                    <a:pt x="4568394" y="393700"/>
                  </a:lnTo>
                  <a:lnTo>
                    <a:pt x="4684895" y="469900"/>
                  </a:lnTo>
                  <a:lnTo>
                    <a:pt x="4760652" y="520700"/>
                  </a:lnTo>
                  <a:lnTo>
                    <a:pt x="4834828" y="571500"/>
                  </a:lnTo>
                  <a:lnTo>
                    <a:pt x="4907380" y="622300"/>
                  </a:lnTo>
                  <a:lnTo>
                    <a:pt x="4978262" y="673100"/>
                  </a:lnTo>
                  <a:lnTo>
                    <a:pt x="5013063" y="711200"/>
                  </a:lnTo>
                  <a:lnTo>
                    <a:pt x="5081356" y="762000"/>
                  </a:lnTo>
                  <a:lnTo>
                    <a:pt x="5114837" y="800100"/>
                  </a:lnTo>
                  <a:lnTo>
                    <a:pt x="5147868" y="825500"/>
                  </a:lnTo>
                  <a:lnTo>
                    <a:pt x="5180441" y="863600"/>
                  </a:lnTo>
                  <a:lnTo>
                    <a:pt x="5212553" y="889000"/>
                  </a:lnTo>
                  <a:lnTo>
                    <a:pt x="5244197" y="927100"/>
                  </a:lnTo>
                  <a:lnTo>
                    <a:pt x="5275368" y="952500"/>
                  </a:lnTo>
                  <a:lnTo>
                    <a:pt x="5306059" y="990600"/>
                  </a:lnTo>
                  <a:lnTo>
                    <a:pt x="5336266" y="1016000"/>
                  </a:lnTo>
                  <a:lnTo>
                    <a:pt x="5365984" y="1054100"/>
                  </a:lnTo>
                  <a:lnTo>
                    <a:pt x="5395205" y="1092200"/>
                  </a:lnTo>
                  <a:lnTo>
                    <a:pt x="5423925" y="1130300"/>
                  </a:lnTo>
                  <a:lnTo>
                    <a:pt x="5452138" y="1155700"/>
                  </a:lnTo>
                  <a:lnTo>
                    <a:pt x="5479839" y="1193800"/>
                  </a:lnTo>
                  <a:lnTo>
                    <a:pt x="5507022" y="1231900"/>
                  </a:lnTo>
                  <a:lnTo>
                    <a:pt x="5533681" y="1270000"/>
                  </a:lnTo>
                  <a:lnTo>
                    <a:pt x="5559811" y="1308100"/>
                  </a:lnTo>
                  <a:lnTo>
                    <a:pt x="5585406" y="1346200"/>
                  </a:lnTo>
                  <a:lnTo>
                    <a:pt x="5610461" y="1384300"/>
                  </a:lnTo>
                  <a:lnTo>
                    <a:pt x="5634969" y="1422400"/>
                  </a:lnTo>
                  <a:lnTo>
                    <a:pt x="5658926" y="1460500"/>
                  </a:lnTo>
                  <a:lnTo>
                    <a:pt x="5682326" y="1498600"/>
                  </a:lnTo>
                  <a:lnTo>
                    <a:pt x="5705164" y="1536700"/>
                  </a:lnTo>
                  <a:lnTo>
                    <a:pt x="5727432" y="1574800"/>
                  </a:lnTo>
                  <a:lnTo>
                    <a:pt x="5749127" y="1612900"/>
                  </a:lnTo>
                  <a:lnTo>
                    <a:pt x="5770243" y="1651000"/>
                  </a:lnTo>
                  <a:lnTo>
                    <a:pt x="5790773" y="1689100"/>
                  </a:lnTo>
                  <a:lnTo>
                    <a:pt x="5810713" y="1739900"/>
                  </a:lnTo>
                  <a:lnTo>
                    <a:pt x="5830056" y="1778000"/>
                  </a:lnTo>
                  <a:lnTo>
                    <a:pt x="5848797" y="1816100"/>
                  </a:lnTo>
                  <a:lnTo>
                    <a:pt x="5866931" y="1854200"/>
                  </a:lnTo>
                  <a:lnTo>
                    <a:pt x="5884452" y="1905000"/>
                  </a:lnTo>
                  <a:lnTo>
                    <a:pt x="5901355" y="1943100"/>
                  </a:lnTo>
                  <a:lnTo>
                    <a:pt x="5917633" y="1993900"/>
                  </a:lnTo>
                  <a:lnTo>
                    <a:pt x="5933281" y="2032000"/>
                  </a:lnTo>
                  <a:lnTo>
                    <a:pt x="5948294" y="2070100"/>
                  </a:lnTo>
                  <a:lnTo>
                    <a:pt x="5962666" y="2120900"/>
                  </a:lnTo>
                  <a:lnTo>
                    <a:pt x="5976391" y="2159000"/>
                  </a:lnTo>
                  <a:lnTo>
                    <a:pt x="5989464" y="2209800"/>
                  </a:lnTo>
                  <a:lnTo>
                    <a:pt x="6001879" y="2247900"/>
                  </a:lnTo>
                  <a:lnTo>
                    <a:pt x="6013631" y="2298700"/>
                  </a:lnTo>
                  <a:lnTo>
                    <a:pt x="6024714" y="2336800"/>
                  </a:lnTo>
                  <a:lnTo>
                    <a:pt x="6035123" y="2387600"/>
                  </a:lnTo>
                  <a:lnTo>
                    <a:pt x="6044851" y="2438400"/>
                  </a:lnTo>
                  <a:lnTo>
                    <a:pt x="6053894" y="2476500"/>
                  </a:lnTo>
                  <a:lnTo>
                    <a:pt x="6062245" y="2527300"/>
                  </a:lnTo>
                  <a:lnTo>
                    <a:pt x="6069900" y="2578100"/>
                  </a:lnTo>
                  <a:lnTo>
                    <a:pt x="6076852" y="2616200"/>
                  </a:lnTo>
                  <a:lnTo>
                    <a:pt x="6083095" y="2667000"/>
                  </a:lnTo>
                  <a:lnTo>
                    <a:pt x="6088626" y="2717800"/>
                  </a:lnTo>
                  <a:lnTo>
                    <a:pt x="6093437" y="2755900"/>
                  </a:lnTo>
                  <a:lnTo>
                    <a:pt x="6097523" y="2806700"/>
                  </a:lnTo>
                  <a:lnTo>
                    <a:pt x="6100879" y="2857500"/>
                  </a:lnTo>
                  <a:lnTo>
                    <a:pt x="6103499" y="2908300"/>
                  </a:lnTo>
                  <a:lnTo>
                    <a:pt x="6105377" y="2946400"/>
                  </a:lnTo>
                  <a:lnTo>
                    <a:pt x="6106508" y="2997200"/>
                  </a:lnTo>
                  <a:lnTo>
                    <a:pt x="6106886" y="3035300"/>
                  </a:lnTo>
                  <a:lnTo>
                    <a:pt x="6106508" y="3098800"/>
                  </a:lnTo>
                  <a:lnTo>
                    <a:pt x="6105377" y="3149600"/>
                  </a:lnTo>
                  <a:lnTo>
                    <a:pt x="6103499" y="3187700"/>
                  </a:lnTo>
                  <a:lnTo>
                    <a:pt x="6100879" y="3238500"/>
                  </a:lnTo>
                  <a:lnTo>
                    <a:pt x="6097523" y="3289300"/>
                  </a:lnTo>
                  <a:lnTo>
                    <a:pt x="6093437" y="3340100"/>
                  </a:lnTo>
                  <a:lnTo>
                    <a:pt x="6088626" y="3390900"/>
                  </a:lnTo>
                  <a:lnTo>
                    <a:pt x="6083095" y="3429000"/>
                  </a:lnTo>
                  <a:lnTo>
                    <a:pt x="6076852" y="3479800"/>
                  </a:lnTo>
                  <a:lnTo>
                    <a:pt x="6069900" y="3530600"/>
                  </a:lnTo>
                  <a:lnTo>
                    <a:pt x="6062245" y="3568700"/>
                  </a:lnTo>
                  <a:lnTo>
                    <a:pt x="6053894" y="3619500"/>
                  </a:lnTo>
                  <a:lnTo>
                    <a:pt x="6044851" y="3670300"/>
                  </a:lnTo>
                  <a:lnTo>
                    <a:pt x="6035123" y="3708400"/>
                  </a:lnTo>
                  <a:lnTo>
                    <a:pt x="6024714" y="3759200"/>
                  </a:lnTo>
                  <a:lnTo>
                    <a:pt x="6013631" y="3797300"/>
                  </a:lnTo>
                  <a:lnTo>
                    <a:pt x="6001879" y="3848100"/>
                  </a:lnTo>
                  <a:lnTo>
                    <a:pt x="5989464" y="3886200"/>
                  </a:lnTo>
                  <a:lnTo>
                    <a:pt x="5976391" y="3937000"/>
                  </a:lnTo>
                  <a:lnTo>
                    <a:pt x="5962666" y="3975100"/>
                  </a:lnTo>
                  <a:lnTo>
                    <a:pt x="5948294" y="4025900"/>
                  </a:lnTo>
                  <a:lnTo>
                    <a:pt x="5933281" y="4064000"/>
                  </a:lnTo>
                  <a:lnTo>
                    <a:pt x="5917633" y="4114800"/>
                  </a:lnTo>
                  <a:lnTo>
                    <a:pt x="5901355" y="4152900"/>
                  </a:lnTo>
                  <a:lnTo>
                    <a:pt x="5884452" y="4191000"/>
                  </a:lnTo>
                  <a:lnTo>
                    <a:pt x="5866931" y="4241800"/>
                  </a:lnTo>
                  <a:lnTo>
                    <a:pt x="5848797" y="4279900"/>
                  </a:lnTo>
                  <a:lnTo>
                    <a:pt x="5830056" y="4318000"/>
                  </a:lnTo>
                  <a:lnTo>
                    <a:pt x="5810713" y="4356100"/>
                  </a:lnTo>
                  <a:lnTo>
                    <a:pt x="5790773" y="4406900"/>
                  </a:lnTo>
                  <a:lnTo>
                    <a:pt x="5770243" y="4445000"/>
                  </a:lnTo>
                  <a:lnTo>
                    <a:pt x="5749127" y="4483100"/>
                  </a:lnTo>
                  <a:lnTo>
                    <a:pt x="5727432" y="4521200"/>
                  </a:lnTo>
                  <a:lnTo>
                    <a:pt x="5705164" y="4559300"/>
                  </a:lnTo>
                  <a:lnTo>
                    <a:pt x="5682326" y="4597400"/>
                  </a:lnTo>
                  <a:lnTo>
                    <a:pt x="5658926" y="4648200"/>
                  </a:lnTo>
                  <a:lnTo>
                    <a:pt x="5634969" y="4686300"/>
                  </a:lnTo>
                  <a:lnTo>
                    <a:pt x="5610461" y="4724400"/>
                  </a:lnTo>
                  <a:lnTo>
                    <a:pt x="5585406" y="4749800"/>
                  </a:lnTo>
                  <a:lnTo>
                    <a:pt x="5559811" y="4787900"/>
                  </a:lnTo>
                  <a:lnTo>
                    <a:pt x="5533681" y="4826000"/>
                  </a:lnTo>
                  <a:lnTo>
                    <a:pt x="5507022" y="4864100"/>
                  </a:lnTo>
                  <a:lnTo>
                    <a:pt x="5479839" y="4902200"/>
                  </a:lnTo>
                  <a:lnTo>
                    <a:pt x="5452138" y="4940300"/>
                  </a:lnTo>
                  <a:lnTo>
                    <a:pt x="5423925" y="4978400"/>
                  </a:lnTo>
                  <a:lnTo>
                    <a:pt x="5395205" y="5003800"/>
                  </a:lnTo>
                  <a:lnTo>
                    <a:pt x="5365984" y="5041900"/>
                  </a:lnTo>
                  <a:lnTo>
                    <a:pt x="5336266" y="5080000"/>
                  </a:lnTo>
                  <a:lnTo>
                    <a:pt x="5306059" y="5105400"/>
                  </a:lnTo>
                  <a:lnTo>
                    <a:pt x="5275368" y="5143500"/>
                  </a:lnTo>
                  <a:lnTo>
                    <a:pt x="5244197" y="5181600"/>
                  </a:lnTo>
                  <a:lnTo>
                    <a:pt x="5212553" y="5207000"/>
                  </a:lnTo>
                  <a:lnTo>
                    <a:pt x="5180441" y="5245100"/>
                  </a:lnTo>
                  <a:lnTo>
                    <a:pt x="5147868" y="5270500"/>
                  </a:lnTo>
                  <a:lnTo>
                    <a:pt x="5114837" y="5295900"/>
                  </a:lnTo>
                  <a:lnTo>
                    <a:pt x="5081356" y="5334000"/>
                  </a:lnTo>
                  <a:lnTo>
                    <a:pt x="5013063" y="5384800"/>
                  </a:lnTo>
                  <a:lnTo>
                    <a:pt x="4978262" y="5422900"/>
                  </a:lnTo>
                  <a:lnTo>
                    <a:pt x="4943032" y="5448300"/>
                  </a:lnTo>
                  <a:lnTo>
                    <a:pt x="4871310" y="5499100"/>
                  </a:lnTo>
                  <a:lnTo>
                    <a:pt x="4797940" y="5549900"/>
                  </a:lnTo>
                  <a:lnTo>
                    <a:pt x="4722968" y="5600700"/>
                  </a:lnTo>
                  <a:lnTo>
                    <a:pt x="4646438" y="5651500"/>
                  </a:lnTo>
                  <a:lnTo>
                    <a:pt x="4528819" y="5727700"/>
                  </a:lnTo>
                  <a:lnTo>
                    <a:pt x="4488882" y="5740400"/>
                  </a:lnTo>
                  <a:lnTo>
                    <a:pt x="4407946" y="5791200"/>
                  </a:lnTo>
                  <a:lnTo>
                    <a:pt x="4366957" y="5803900"/>
                  </a:lnTo>
                  <a:lnTo>
                    <a:pt x="4325630" y="5829300"/>
                  </a:lnTo>
                  <a:lnTo>
                    <a:pt x="4283969" y="5842000"/>
                  </a:lnTo>
                  <a:lnTo>
                    <a:pt x="4241981" y="5867400"/>
                  </a:lnTo>
                  <a:lnTo>
                    <a:pt x="4157041" y="5892800"/>
                  </a:lnTo>
                  <a:lnTo>
                    <a:pt x="4114102" y="5918200"/>
                  </a:lnTo>
                  <a:lnTo>
                    <a:pt x="3668818" y="6045200"/>
                  </a:lnTo>
                  <a:close/>
                </a:path>
                <a:path extrusionOk="0" h="6096000" w="6107430">
                  <a:moveTo>
                    <a:pt x="3530108" y="6070600"/>
                  </a:moveTo>
                  <a:lnTo>
                    <a:pt x="2576777" y="6070600"/>
                  </a:lnTo>
                  <a:lnTo>
                    <a:pt x="2484062" y="6045200"/>
                  </a:lnTo>
                  <a:lnTo>
                    <a:pt x="3622823" y="6045200"/>
                  </a:lnTo>
                  <a:lnTo>
                    <a:pt x="3530108" y="6070600"/>
                  </a:lnTo>
                  <a:close/>
                </a:path>
                <a:path extrusionOk="0" h="6096000" w="6107430">
                  <a:moveTo>
                    <a:pt x="3436460" y="6083300"/>
                  </a:moveTo>
                  <a:lnTo>
                    <a:pt x="2670425" y="6083300"/>
                  </a:lnTo>
                  <a:lnTo>
                    <a:pt x="2623488" y="6070600"/>
                  </a:lnTo>
                  <a:lnTo>
                    <a:pt x="3483398" y="6070600"/>
                  </a:lnTo>
                  <a:lnTo>
                    <a:pt x="3436460" y="6083300"/>
                  </a:lnTo>
                  <a:close/>
                </a:path>
                <a:path extrusionOk="0" h="6096000" w="6107430">
                  <a:moveTo>
                    <a:pt x="3294339" y="6096000"/>
                  </a:moveTo>
                  <a:lnTo>
                    <a:pt x="2812546" y="6096000"/>
                  </a:lnTo>
                  <a:lnTo>
                    <a:pt x="2764960" y="6083300"/>
                  </a:lnTo>
                  <a:lnTo>
                    <a:pt x="3341925" y="6083300"/>
                  </a:lnTo>
                  <a:lnTo>
                    <a:pt x="3294339" y="6096000"/>
                  </a:lnTo>
                  <a:close/>
                </a:path>
              </a:pathLst>
            </a:custGeom>
            <a:solidFill>
              <a:srgbClr val="26DDE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41" name="Google Shape;141;p6"/>
            <p:cNvSpPr/>
            <p:nvPr/>
          </p:nvSpPr>
          <p:spPr>
            <a:xfrm>
              <a:off x="1467211" y="2326389"/>
              <a:ext cx="8291195" cy="5250180"/>
            </a:xfrm>
            <a:custGeom>
              <a:rect b="b" l="l" r="r" t="t"/>
              <a:pathLst>
                <a:path extrusionOk="0" h="5250180" w="8291195">
                  <a:moveTo>
                    <a:pt x="7805056" y="5249635"/>
                  </a:moveTo>
                  <a:lnTo>
                    <a:pt x="485774" y="5249635"/>
                  </a:lnTo>
                  <a:lnTo>
                    <a:pt x="437761" y="5247258"/>
                  </a:lnTo>
                  <a:lnTo>
                    <a:pt x="390561" y="5240215"/>
                  </a:lnTo>
                  <a:lnTo>
                    <a:pt x="344493" y="5228637"/>
                  </a:lnTo>
                  <a:lnTo>
                    <a:pt x="299876" y="5212657"/>
                  </a:lnTo>
                  <a:lnTo>
                    <a:pt x="257027" y="5192407"/>
                  </a:lnTo>
                  <a:lnTo>
                    <a:pt x="216266" y="5168019"/>
                  </a:lnTo>
                  <a:lnTo>
                    <a:pt x="177910" y="5139624"/>
                  </a:lnTo>
                  <a:lnTo>
                    <a:pt x="142279" y="5107354"/>
                  </a:lnTo>
                  <a:lnTo>
                    <a:pt x="110010" y="5071724"/>
                  </a:lnTo>
                  <a:lnTo>
                    <a:pt x="81615" y="5033368"/>
                  </a:lnTo>
                  <a:lnTo>
                    <a:pt x="57226" y="4992607"/>
                  </a:lnTo>
                  <a:lnTo>
                    <a:pt x="36976" y="4949758"/>
                  </a:lnTo>
                  <a:lnTo>
                    <a:pt x="20997" y="4905141"/>
                  </a:lnTo>
                  <a:lnTo>
                    <a:pt x="9419" y="4859073"/>
                  </a:lnTo>
                  <a:lnTo>
                    <a:pt x="2376" y="4811873"/>
                  </a:lnTo>
                  <a:lnTo>
                    <a:pt x="0" y="4763872"/>
                  </a:lnTo>
                  <a:lnTo>
                    <a:pt x="0" y="485762"/>
                  </a:lnTo>
                  <a:lnTo>
                    <a:pt x="2376" y="437761"/>
                  </a:lnTo>
                  <a:lnTo>
                    <a:pt x="9419" y="390562"/>
                  </a:lnTo>
                  <a:lnTo>
                    <a:pt x="20997" y="344494"/>
                  </a:lnTo>
                  <a:lnTo>
                    <a:pt x="36976" y="299876"/>
                  </a:lnTo>
                  <a:lnTo>
                    <a:pt x="57226" y="257028"/>
                  </a:lnTo>
                  <a:lnTo>
                    <a:pt x="81615" y="216266"/>
                  </a:lnTo>
                  <a:lnTo>
                    <a:pt x="110010" y="177911"/>
                  </a:lnTo>
                  <a:lnTo>
                    <a:pt x="142279" y="142280"/>
                  </a:lnTo>
                  <a:lnTo>
                    <a:pt x="177910" y="110010"/>
                  </a:lnTo>
                  <a:lnTo>
                    <a:pt x="216266" y="81615"/>
                  </a:lnTo>
                  <a:lnTo>
                    <a:pt x="257027" y="57227"/>
                  </a:lnTo>
                  <a:lnTo>
                    <a:pt x="299876" y="36977"/>
                  </a:lnTo>
                  <a:lnTo>
                    <a:pt x="344493" y="20997"/>
                  </a:lnTo>
                  <a:lnTo>
                    <a:pt x="390561" y="9420"/>
                  </a:lnTo>
                  <a:lnTo>
                    <a:pt x="437761" y="2376"/>
                  </a:lnTo>
                  <a:lnTo>
                    <a:pt x="485771" y="0"/>
                  </a:lnTo>
                  <a:lnTo>
                    <a:pt x="7805059" y="0"/>
                  </a:lnTo>
                  <a:lnTo>
                    <a:pt x="7853069" y="2376"/>
                  </a:lnTo>
                  <a:lnTo>
                    <a:pt x="7900269" y="9420"/>
                  </a:lnTo>
                  <a:lnTo>
                    <a:pt x="7946337" y="20997"/>
                  </a:lnTo>
                  <a:lnTo>
                    <a:pt x="7990954" y="36977"/>
                  </a:lnTo>
                  <a:lnTo>
                    <a:pt x="8033803" y="57227"/>
                  </a:lnTo>
                  <a:lnTo>
                    <a:pt x="8074565" y="81615"/>
                  </a:lnTo>
                  <a:lnTo>
                    <a:pt x="8112920" y="110010"/>
                  </a:lnTo>
                  <a:lnTo>
                    <a:pt x="8148551" y="142280"/>
                  </a:lnTo>
                  <a:lnTo>
                    <a:pt x="8180821" y="177911"/>
                  </a:lnTo>
                  <a:lnTo>
                    <a:pt x="8209215" y="216266"/>
                  </a:lnTo>
                  <a:lnTo>
                    <a:pt x="8233604" y="257028"/>
                  </a:lnTo>
                  <a:lnTo>
                    <a:pt x="8253854" y="299876"/>
                  </a:lnTo>
                  <a:lnTo>
                    <a:pt x="8269833" y="344494"/>
                  </a:lnTo>
                  <a:lnTo>
                    <a:pt x="8281411" y="390562"/>
                  </a:lnTo>
                  <a:lnTo>
                    <a:pt x="8288454" y="437761"/>
                  </a:lnTo>
                  <a:lnTo>
                    <a:pt x="8290831" y="485762"/>
                  </a:lnTo>
                  <a:lnTo>
                    <a:pt x="8290831" y="4763872"/>
                  </a:lnTo>
                  <a:lnTo>
                    <a:pt x="8288454" y="4811873"/>
                  </a:lnTo>
                  <a:lnTo>
                    <a:pt x="8281411" y="4859073"/>
                  </a:lnTo>
                  <a:lnTo>
                    <a:pt x="8269833" y="4905141"/>
                  </a:lnTo>
                  <a:lnTo>
                    <a:pt x="8253854" y="4949758"/>
                  </a:lnTo>
                  <a:lnTo>
                    <a:pt x="8233604" y="4992607"/>
                  </a:lnTo>
                  <a:lnTo>
                    <a:pt x="8209215" y="5033368"/>
                  </a:lnTo>
                  <a:lnTo>
                    <a:pt x="8180821" y="5071724"/>
                  </a:lnTo>
                  <a:lnTo>
                    <a:pt x="8148551" y="5107354"/>
                  </a:lnTo>
                  <a:lnTo>
                    <a:pt x="8112920" y="5139624"/>
                  </a:lnTo>
                  <a:lnTo>
                    <a:pt x="8074565" y="5168019"/>
                  </a:lnTo>
                  <a:lnTo>
                    <a:pt x="8033803" y="5192407"/>
                  </a:lnTo>
                  <a:lnTo>
                    <a:pt x="7990954" y="5212657"/>
                  </a:lnTo>
                  <a:lnTo>
                    <a:pt x="7946337" y="5228637"/>
                  </a:lnTo>
                  <a:lnTo>
                    <a:pt x="7900269" y="5240215"/>
                  </a:lnTo>
                  <a:lnTo>
                    <a:pt x="7853069" y="5247258"/>
                  </a:lnTo>
                  <a:lnTo>
                    <a:pt x="7805056" y="5249635"/>
                  </a:lnTo>
                  <a:close/>
                </a:path>
              </a:pathLst>
            </a:custGeom>
            <a:solidFill>
              <a:srgbClr val="FFFF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42" name="Google Shape;142;p6"/>
            <p:cNvSpPr/>
            <p:nvPr/>
          </p:nvSpPr>
          <p:spPr>
            <a:xfrm>
              <a:off x="8505276" y="5517834"/>
              <a:ext cx="3227070" cy="0"/>
            </a:xfrm>
            <a:custGeom>
              <a:rect b="b" l="l" r="r" t="t"/>
              <a:pathLst>
                <a:path extrusionOk="0" h="120000" w="3227070">
                  <a:moveTo>
                    <a:pt x="0" y="0"/>
                  </a:moveTo>
                  <a:lnTo>
                    <a:pt x="3226667" y="0"/>
                  </a:lnTo>
                </a:path>
              </a:pathLst>
            </a:custGeom>
            <a:noFill/>
            <a:ln cap="flat" cmpd="sng" w="571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pic>
          <p:nvPicPr>
            <p:cNvPr id="143" name="Google Shape;143;p6"/>
            <p:cNvPicPr preferRelativeResize="0"/>
            <p:nvPr/>
          </p:nvPicPr>
          <p:blipFill rotWithShape="1">
            <a:blip r:embed="rId3">
              <a:alphaModFix/>
            </a:blip>
            <a:srcRect b="0" l="0" r="0" t="0"/>
            <a:stretch/>
          </p:blipFill>
          <p:spPr>
            <a:xfrm>
              <a:off x="11717657" y="5403534"/>
              <a:ext cx="228599" cy="228599"/>
            </a:xfrm>
            <a:prstGeom prst="rect">
              <a:avLst/>
            </a:prstGeom>
            <a:noFill/>
            <a:ln>
              <a:noFill/>
            </a:ln>
          </p:spPr>
        </p:pic>
      </p:grpSp>
      <p:sp>
        <p:nvSpPr>
          <p:cNvPr id="144" name="Google Shape;144;p6"/>
          <p:cNvSpPr txBox="1"/>
          <p:nvPr>
            <p:ph type="title"/>
          </p:nvPr>
        </p:nvSpPr>
        <p:spPr>
          <a:xfrm>
            <a:off x="3808099" y="2676275"/>
            <a:ext cx="4119600" cy="7440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sz="4750">
                <a:solidFill>
                  <a:srgbClr val="343666"/>
                </a:solidFill>
                <a:latin typeface="Tahoma"/>
                <a:ea typeface="Tahoma"/>
                <a:cs typeface="Tahoma"/>
                <a:sym typeface="Tahoma"/>
              </a:rPr>
              <a:t>Conclusion</a:t>
            </a:r>
            <a:endParaRPr sz="4750">
              <a:latin typeface="Tahoma"/>
              <a:ea typeface="Tahoma"/>
              <a:cs typeface="Tahoma"/>
              <a:sym typeface="Tahoma"/>
            </a:endParaRPr>
          </a:p>
        </p:txBody>
      </p:sp>
      <p:sp>
        <p:nvSpPr>
          <p:cNvPr id="145" name="Google Shape;145;p6"/>
          <p:cNvSpPr txBox="1"/>
          <p:nvPr/>
        </p:nvSpPr>
        <p:spPr>
          <a:xfrm>
            <a:off x="1810846" y="3957975"/>
            <a:ext cx="7751445" cy="2412365"/>
          </a:xfrm>
          <a:prstGeom prst="rect">
            <a:avLst/>
          </a:prstGeom>
          <a:noFill/>
          <a:ln>
            <a:noFill/>
          </a:ln>
        </p:spPr>
        <p:txBody>
          <a:bodyPr anchorCtr="0" anchor="t" bIns="0" lIns="0" spcFirstLastPara="1" rIns="0" wrap="square" tIns="11425">
            <a:spAutoFit/>
          </a:bodyPr>
          <a:lstStyle/>
          <a:p>
            <a:pPr indent="0" lvl="0" marL="12700" marR="5080" rtl="0" algn="just">
              <a:lnSpc>
                <a:spcPct val="118200"/>
              </a:lnSpc>
              <a:spcBef>
                <a:spcPts val="0"/>
              </a:spcBef>
              <a:spcAft>
                <a:spcPts val="0"/>
              </a:spcAft>
              <a:buNone/>
            </a:pPr>
            <a:r>
              <a:rPr lang="en-US" sz="2650">
                <a:solidFill>
                  <a:srgbClr val="343666"/>
                </a:solidFill>
                <a:latin typeface="Verdana"/>
                <a:ea typeface="Verdana"/>
                <a:cs typeface="Verdana"/>
                <a:sym typeface="Verdana"/>
              </a:rPr>
              <a:t>In conclusion, user engagement is a crucial  factor in achieving fitness goals. MoiFIT  provides detailed insights to motivate users  and help them stay on track towards their  fitness objectives.</a:t>
            </a:r>
            <a:endParaRPr sz="2650">
              <a:latin typeface="Verdana"/>
              <a:ea typeface="Verdana"/>
              <a:cs typeface="Verdana"/>
              <a:sym typeface="Verdana"/>
            </a:endParaRPr>
          </a:p>
        </p:txBody>
      </p:sp>
      <p:grpSp>
        <p:nvGrpSpPr>
          <p:cNvPr id="146" name="Google Shape;146;p6"/>
          <p:cNvGrpSpPr/>
          <p:nvPr/>
        </p:nvGrpSpPr>
        <p:grpSpPr>
          <a:xfrm>
            <a:off x="11875668" y="238048"/>
            <a:ext cx="4958715" cy="9808845"/>
            <a:chOff x="11875668" y="238048"/>
            <a:chExt cx="4958715" cy="9808845"/>
          </a:xfrm>
        </p:grpSpPr>
        <p:sp>
          <p:nvSpPr>
            <p:cNvPr id="147" name="Google Shape;147;p6"/>
            <p:cNvSpPr/>
            <p:nvPr/>
          </p:nvSpPr>
          <p:spPr>
            <a:xfrm>
              <a:off x="11976616" y="286117"/>
              <a:ext cx="4756785" cy="9712960"/>
            </a:xfrm>
            <a:custGeom>
              <a:rect b="b" l="l" r="r" t="t"/>
              <a:pathLst>
                <a:path extrusionOk="0" h="9712960" w="4756784">
                  <a:moveTo>
                    <a:pt x="4085873" y="9712361"/>
                  </a:moveTo>
                  <a:lnTo>
                    <a:pt x="670564" y="9712361"/>
                  </a:lnTo>
                  <a:lnTo>
                    <a:pt x="622700" y="9710676"/>
                  </a:lnTo>
                  <a:lnTo>
                    <a:pt x="575741" y="9705698"/>
                  </a:lnTo>
                  <a:lnTo>
                    <a:pt x="529799" y="9697539"/>
                  </a:lnTo>
                  <a:lnTo>
                    <a:pt x="484990" y="9686315"/>
                  </a:lnTo>
                  <a:lnTo>
                    <a:pt x="441426" y="9672138"/>
                  </a:lnTo>
                  <a:lnTo>
                    <a:pt x="399221" y="9655122"/>
                  </a:lnTo>
                  <a:lnTo>
                    <a:pt x="358490" y="9635381"/>
                  </a:lnTo>
                  <a:lnTo>
                    <a:pt x="319346" y="9613030"/>
                  </a:lnTo>
                  <a:lnTo>
                    <a:pt x="281903" y="9588181"/>
                  </a:lnTo>
                  <a:lnTo>
                    <a:pt x="246274" y="9560948"/>
                  </a:lnTo>
                  <a:lnTo>
                    <a:pt x="212574" y="9531446"/>
                  </a:lnTo>
                  <a:lnTo>
                    <a:pt x="180915" y="9499788"/>
                  </a:lnTo>
                  <a:lnTo>
                    <a:pt x="151413" y="9466087"/>
                  </a:lnTo>
                  <a:lnTo>
                    <a:pt x="124181" y="9430459"/>
                  </a:lnTo>
                  <a:lnTo>
                    <a:pt x="99332" y="9393016"/>
                  </a:lnTo>
                  <a:lnTo>
                    <a:pt x="76980" y="9353871"/>
                  </a:lnTo>
                  <a:lnTo>
                    <a:pt x="57239" y="9313140"/>
                  </a:lnTo>
                  <a:lnTo>
                    <a:pt x="40223" y="9270936"/>
                  </a:lnTo>
                  <a:lnTo>
                    <a:pt x="26046" y="9227372"/>
                  </a:lnTo>
                  <a:lnTo>
                    <a:pt x="14821" y="9182563"/>
                  </a:lnTo>
                  <a:lnTo>
                    <a:pt x="6663" y="9136621"/>
                  </a:lnTo>
                  <a:lnTo>
                    <a:pt x="1684" y="9089662"/>
                  </a:lnTo>
                  <a:lnTo>
                    <a:pt x="0" y="9041798"/>
                  </a:lnTo>
                  <a:lnTo>
                    <a:pt x="0" y="670564"/>
                  </a:lnTo>
                  <a:lnTo>
                    <a:pt x="1684" y="622700"/>
                  </a:lnTo>
                  <a:lnTo>
                    <a:pt x="6663" y="575740"/>
                  </a:lnTo>
                  <a:lnTo>
                    <a:pt x="14821" y="529799"/>
                  </a:lnTo>
                  <a:lnTo>
                    <a:pt x="26046" y="484989"/>
                  </a:lnTo>
                  <a:lnTo>
                    <a:pt x="40223" y="441425"/>
                  </a:lnTo>
                  <a:lnTo>
                    <a:pt x="57239" y="399221"/>
                  </a:lnTo>
                  <a:lnTo>
                    <a:pt x="76980" y="358490"/>
                  </a:lnTo>
                  <a:lnTo>
                    <a:pt x="99332" y="319346"/>
                  </a:lnTo>
                  <a:lnTo>
                    <a:pt x="124181" y="281902"/>
                  </a:lnTo>
                  <a:lnTo>
                    <a:pt x="151413" y="246274"/>
                  </a:lnTo>
                  <a:lnTo>
                    <a:pt x="180915" y="212573"/>
                  </a:lnTo>
                  <a:lnTo>
                    <a:pt x="212574" y="180915"/>
                  </a:lnTo>
                  <a:lnTo>
                    <a:pt x="246274" y="151413"/>
                  </a:lnTo>
                  <a:lnTo>
                    <a:pt x="281903" y="124181"/>
                  </a:lnTo>
                  <a:lnTo>
                    <a:pt x="319346" y="99332"/>
                  </a:lnTo>
                  <a:lnTo>
                    <a:pt x="358490" y="76980"/>
                  </a:lnTo>
                  <a:lnTo>
                    <a:pt x="399221" y="57239"/>
                  </a:lnTo>
                  <a:lnTo>
                    <a:pt x="441426" y="40223"/>
                  </a:lnTo>
                  <a:lnTo>
                    <a:pt x="484990" y="26046"/>
                  </a:lnTo>
                  <a:lnTo>
                    <a:pt x="529799" y="14821"/>
                  </a:lnTo>
                  <a:lnTo>
                    <a:pt x="575741" y="6663"/>
                  </a:lnTo>
                  <a:lnTo>
                    <a:pt x="622700" y="1684"/>
                  </a:lnTo>
                  <a:lnTo>
                    <a:pt x="670564" y="0"/>
                  </a:lnTo>
                  <a:lnTo>
                    <a:pt x="4085873" y="0"/>
                  </a:lnTo>
                  <a:lnTo>
                    <a:pt x="4133737" y="1684"/>
                  </a:lnTo>
                  <a:lnTo>
                    <a:pt x="4180697" y="6663"/>
                  </a:lnTo>
                  <a:lnTo>
                    <a:pt x="4226638" y="14821"/>
                  </a:lnTo>
                  <a:lnTo>
                    <a:pt x="4271448" y="26046"/>
                  </a:lnTo>
                  <a:lnTo>
                    <a:pt x="4315012" y="40223"/>
                  </a:lnTo>
                  <a:lnTo>
                    <a:pt x="4357216" y="57239"/>
                  </a:lnTo>
                  <a:lnTo>
                    <a:pt x="4397947" y="76980"/>
                  </a:lnTo>
                  <a:lnTo>
                    <a:pt x="4437091" y="99332"/>
                  </a:lnTo>
                  <a:lnTo>
                    <a:pt x="4474535" y="124181"/>
                  </a:lnTo>
                  <a:lnTo>
                    <a:pt x="4510164" y="151413"/>
                  </a:lnTo>
                  <a:lnTo>
                    <a:pt x="4543864" y="180915"/>
                  </a:lnTo>
                  <a:lnTo>
                    <a:pt x="4575522" y="212573"/>
                  </a:lnTo>
                  <a:lnTo>
                    <a:pt x="4605024" y="246274"/>
                  </a:lnTo>
                  <a:lnTo>
                    <a:pt x="4606004" y="247555"/>
                  </a:lnTo>
                  <a:lnTo>
                    <a:pt x="646530" y="247555"/>
                  </a:lnTo>
                  <a:lnTo>
                    <a:pt x="600338" y="250228"/>
                  </a:lnTo>
                  <a:lnTo>
                    <a:pt x="555696" y="258045"/>
                  </a:lnTo>
                  <a:lnTo>
                    <a:pt x="512904" y="270708"/>
                  </a:lnTo>
                  <a:lnTo>
                    <a:pt x="472261" y="287917"/>
                  </a:lnTo>
                  <a:lnTo>
                    <a:pt x="434068" y="309372"/>
                  </a:lnTo>
                  <a:lnTo>
                    <a:pt x="398623" y="334773"/>
                  </a:lnTo>
                  <a:lnTo>
                    <a:pt x="366226" y="363823"/>
                  </a:lnTo>
                  <a:lnTo>
                    <a:pt x="337177" y="396219"/>
                  </a:lnTo>
                  <a:lnTo>
                    <a:pt x="311776" y="431664"/>
                  </a:lnTo>
                  <a:lnTo>
                    <a:pt x="290321" y="469857"/>
                  </a:lnTo>
                  <a:lnTo>
                    <a:pt x="273112" y="510500"/>
                  </a:lnTo>
                  <a:lnTo>
                    <a:pt x="260449" y="553292"/>
                  </a:lnTo>
                  <a:lnTo>
                    <a:pt x="252632" y="597933"/>
                  </a:lnTo>
                  <a:lnTo>
                    <a:pt x="249959" y="644126"/>
                  </a:lnTo>
                  <a:lnTo>
                    <a:pt x="249959" y="9080253"/>
                  </a:lnTo>
                  <a:lnTo>
                    <a:pt x="252632" y="9126445"/>
                  </a:lnTo>
                  <a:lnTo>
                    <a:pt x="260449" y="9171087"/>
                  </a:lnTo>
                  <a:lnTo>
                    <a:pt x="273112" y="9213879"/>
                  </a:lnTo>
                  <a:lnTo>
                    <a:pt x="290321" y="9254521"/>
                  </a:lnTo>
                  <a:lnTo>
                    <a:pt x="311776" y="9292715"/>
                  </a:lnTo>
                  <a:lnTo>
                    <a:pt x="337177" y="9328160"/>
                  </a:lnTo>
                  <a:lnTo>
                    <a:pt x="366226" y="9360556"/>
                  </a:lnTo>
                  <a:lnTo>
                    <a:pt x="398623" y="9389605"/>
                  </a:lnTo>
                  <a:lnTo>
                    <a:pt x="434068" y="9415007"/>
                  </a:lnTo>
                  <a:lnTo>
                    <a:pt x="472261" y="9436462"/>
                  </a:lnTo>
                  <a:lnTo>
                    <a:pt x="512904" y="9453671"/>
                  </a:lnTo>
                  <a:lnTo>
                    <a:pt x="555696" y="9466334"/>
                  </a:lnTo>
                  <a:lnTo>
                    <a:pt x="600338" y="9474151"/>
                  </a:lnTo>
                  <a:lnTo>
                    <a:pt x="646530" y="9476824"/>
                  </a:lnTo>
                  <a:lnTo>
                    <a:pt x="4595625" y="9476824"/>
                  </a:lnTo>
                  <a:lnTo>
                    <a:pt x="4575522" y="9499788"/>
                  </a:lnTo>
                  <a:lnTo>
                    <a:pt x="4543864" y="9531446"/>
                  </a:lnTo>
                  <a:lnTo>
                    <a:pt x="4510164" y="9560948"/>
                  </a:lnTo>
                  <a:lnTo>
                    <a:pt x="4474535" y="9588181"/>
                  </a:lnTo>
                  <a:lnTo>
                    <a:pt x="4437091" y="9613030"/>
                  </a:lnTo>
                  <a:lnTo>
                    <a:pt x="4397947" y="9635381"/>
                  </a:lnTo>
                  <a:lnTo>
                    <a:pt x="4357216" y="9655122"/>
                  </a:lnTo>
                  <a:lnTo>
                    <a:pt x="4315012" y="9672138"/>
                  </a:lnTo>
                  <a:lnTo>
                    <a:pt x="4271448" y="9686315"/>
                  </a:lnTo>
                  <a:lnTo>
                    <a:pt x="4226638" y="9697539"/>
                  </a:lnTo>
                  <a:lnTo>
                    <a:pt x="4180697" y="9705698"/>
                  </a:lnTo>
                  <a:lnTo>
                    <a:pt x="4133737" y="9710676"/>
                  </a:lnTo>
                  <a:lnTo>
                    <a:pt x="4085873" y="9712361"/>
                  </a:lnTo>
                  <a:close/>
                </a:path>
                <a:path extrusionOk="0" h="9712960" w="4756784">
                  <a:moveTo>
                    <a:pt x="3374451" y="579232"/>
                  </a:moveTo>
                  <a:lnTo>
                    <a:pt x="1386793" y="579232"/>
                  </a:lnTo>
                  <a:lnTo>
                    <a:pt x="1341996" y="574655"/>
                  </a:lnTo>
                  <a:lnTo>
                    <a:pt x="1300156" y="561544"/>
                  </a:lnTo>
                  <a:lnTo>
                    <a:pt x="1262203" y="540829"/>
                  </a:lnTo>
                  <a:lnTo>
                    <a:pt x="1229066" y="513438"/>
                  </a:lnTo>
                  <a:lnTo>
                    <a:pt x="1201675" y="480301"/>
                  </a:lnTo>
                  <a:lnTo>
                    <a:pt x="1180959" y="442348"/>
                  </a:lnTo>
                  <a:lnTo>
                    <a:pt x="1167848" y="400508"/>
                  </a:lnTo>
                  <a:lnTo>
                    <a:pt x="1163271" y="355711"/>
                  </a:lnTo>
                  <a:lnTo>
                    <a:pt x="1163271" y="247555"/>
                  </a:lnTo>
                  <a:lnTo>
                    <a:pt x="3597971" y="247555"/>
                  </a:lnTo>
                  <a:lnTo>
                    <a:pt x="3597971" y="307642"/>
                  </a:lnTo>
                  <a:lnTo>
                    <a:pt x="2949039" y="307642"/>
                  </a:lnTo>
                  <a:lnTo>
                    <a:pt x="2926469" y="312298"/>
                  </a:lnTo>
                  <a:lnTo>
                    <a:pt x="2907279" y="325067"/>
                  </a:lnTo>
                  <a:lnTo>
                    <a:pt x="2906020" y="326869"/>
                  </a:lnTo>
                  <a:lnTo>
                    <a:pt x="2062164" y="326869"/>
                  </a:lnTo>
                  <a:lnTo>
                    <a:pt x="2046654" y="329874"/>
                  </a:lnTo>
                  <a:lnTo>
                    <a:pt x="2033623" y="338286"/>
                  </a:lnTo>
                  <a:lnTo>
                    <a:pt x="2024648" y="351204"/>
                  </a:lnTo>
                  <a:lnTo>
                    <a:pt x="2021306" y="367728"/>
                  </a:lnTo>
                  <a:lnTo>
                    <a:pt x="2024648" y="384252"/>
                  </a:lnTo>
                  <a:lnTo>
                    <a:pt x="2033623" y="397170"/>
                  </a:lnTo>
                  <a:lnTo>
                    <a:pt x="2046654" y="405583"/>
                  </a:lnTo>
                  <a:lnTo>
                    <a:pt x="2062164" y="408587"/>
                  </a:lnTo>
                  <a:lnTo>
                    <a:pt x="2905171" y="408587"/>
                  </a:lnTo>
                  <a:lnTo>
                    <a:pt x="2906378" y="410389"/>
                  </a:lnTo>
                  <a:lnTo>
                    <a:pt x="2925455" y="423158"/>
                  </a:lnTo>
                  <a:lnTo>
                    <a:pt x="2949039" y="427815"/>
                  </a:lnTo>
                  <a:lnTo>
                    <a:pt x="3584838" y="427815"/>
                  </a:lnTo>
                  <a:lnTo>
                    <a:pt x="3580284" y="442348"/>
                  </a:lnTo>
                  <a:lnTo>
                    <a:pt x="3559568" y="480301"/>
                  </a:lnTo>
                  <a:lnTo>
                    <a:pt x="3532177" y="513438"/>
                  </a:lnTo>
                  <a:lnTo>
                    <a:pt x="3499041" y="540829"/>
                  </a:lnTo>
                  <a:lnTo>
                    <a:pt x="3461088" y="561544"/>
                  </a:lnTo>
                  <a:lnTo>
                    <a:pt x="3419248" y="574655"/>
                  </a:lnTo>
                  <a:lnTo>
                    <a:pt x="3374451" y="579232"/>
                  </a:lnTo>
                  <a:close/>
                </a:path>
                <a:path extrusionOk="0" h="9712960" w="4756784">
                  <a:moveTo>
                    <a:pt x="4595625" y="9476824"/>
                  </a:moveTo>
                  <a:lnTo>
                    <a:pt x="4114715" y="9476824"/>
                  </a:lnTo>
                  <a:lnTo>
                    <a:pt x="4160907" y="9474151"/>
                  </a:lnTo>
                  <a:lnTo>
                    <a:pt x="4205549" y="9466334"/>
                  </a:lnTo>
                  <a:lnTo>
                    <a:pt x="4248341" y="9453671"/>
                  </a:lnTo>
                  <a:lnTo>
                    <a:pt x="4288983" y="9436462"/>
                  </a:lnTo>
                  <a:lnTo>
                    <a:pt x="4327176" y="9415007"/>
                  </a:lnTo>
                  <a:lnTo>
                    <a:pt x="4362621" y="9389605"/>
                  </a:lnTo>
                  <a:lnTo>
                    <a:pt x="4395018" y="9360556"/>
                  </a:lnTo>
                  <a:lnTo>
                    <a:pt x="4424067" y="9328160"/>
                  </a:lnTo>
                  <a:lnTo>
                    <a:pt x="4449469" y="9292715"/>
                  </a:lnTo>
                  <a:lnTo>
                    <a:pt x="4470924" y="9254521"/>
                  </a:lnTo>
                  <a:lnTo>
                    <a:pt x="4488133" y="9213879"/>
                  </a:lnTo>
                  <a:lnTo>
                    <a:pt x="4500795" y="9171087"/>
                  </a:lnTo>
                  <a:lnTo>
                    <a:pt x="4508613" y="9126445"/>
                  </a:lnTo>
                  <a:lnTo>
                    <a:pt x="4511285" y="9080253"/>
                  </a:lnTo>
                  <a:lnTo>
                    <a:pt x="4508881" y="9080253"/>
                  </a:lnTo>
                  <a:lnTo>
                    <a:pt x="4508881" y="644126"/>
                  </a:lnTo>
                  <a:lnTo>
                    <a:pt x="4506209" y="597933"/>
                  </a:lnTo>
                  <a:lnTo>
                    <a:pt x="4498392" y="553292"/>
                  </a:lnTo>
                  <a:lnTo>
                    <a:pt x="4485729" y="510500"/>
                  </a:lnTo>
                  <a:lnTo>
                    <a:pt x="4468520" y="469857"/>
                  </a:lnTo>
                  <a:lnTo>
                    <a:pt x="4447065" y="431664"/>
                  </a:lnTo>
                  <a:lnTo>
                    <a:pt x="4421663" y="396219"/>
                  </a:lnTo>
                  <a:lnTo>
                    <a:pt x="4392614" y="363823"/>
                  </a:lnTo>
                  <a:lnTo>
                    <a:pt x="4360218" y="334773"/>
                  </a:lnTo>
                  <a:lnTo>
                    <a:pt x="4324773" y="309372"/>
                  </a:lnTo>
                  <a:lnTo>
                    <a:pt x="4286579" y="287917"/>
                  </a:lnTo>
                  <a:lnTo>
                    <a:pt x="4245937" y="270708"/>
                  </a:lnTo>
                  <a:lnTo>
                    <a:pt x="4203145" y="258045"/>
                  </a:lnTo>
                  <a:lnTo>
                    <a:pt x="4158503" y="250228"/>
                  </a:lnTo>
                  <a:lnTo>
                    <a:pt x="4112311" y="247555"/>
                  </a:lnTo>
                  <a:lnTo>
                    <a:pt x="4606004" y="247555"/>
                  </a:lnTo>
                  <a:lnTo>
                    <a:pt x="4632257" y="281902"/>
                  </a:lnTo>
                  <a:lnTo>
                    <a:pt x="4657106" y="319346"/>
                  </a:lnTo>
                  <a:lnTo>
                    <a:pt x="4679458" y="358490"/>
                  </a:lnTo>
                  <a:lnTo>
                    <a:pt x="4699198" y="399221"/>
                  </a:lnTo>
                  <a:lnTo>
                    <a:pt x="4716214" y="441425"/>
                  </a:lnTo>
                  <a:lnTo>
                    <a:pt x="4730391" y="484989"/>
                  </a:lnTo>
                  <a:lnTo>
                    <a:pt x="4741616" y="529799"/>
                  </a:lnTo>
                  <a:lnTo>
                    <a:pt x="4749775" y="575740"/>
                  </a:lnTo>
                  <a:lnTo>
                    <a:pt x="4754753" y="622700"/>
                  </a:lnTo>
                  <a:lnTo>
                    <a:pt x="4756438" y="670564"/>
                  </a:lnTo>
                  <a:lnTo>
                    <a:pt x="4756438" y="9041798"/>
                  </a:lnTo>
                  <a:lnTo>
                    <a:pt x="4754753" y="9089662"/>
                  </a:lnTo>
                  <a:lnTo>
                    <a:pt x="4749775" y="9136621"/>
                  </a:lnTo>
                  <a:lnTo>
                    <a:pt x="4741616" y="9182563"/>
                  </a:lnTo>
                  <a:lnTo>
                    <a:pt x="4730391" y="9227372"/>
                  </a:lnTo>
                  <a:lnTo>
                    <a:pt x="4716214" y="9270936"/>
                  </a:lnTo>
                  <a:lnTo>
                    <a:pt x="4699198" y="9313140"/>
                  </a:lnTo>
                  <a:lnTo>
                    <a:pt x="4679458" y="9353871"/>
                  </a:lnTo>
                  <a:lnTo>
                    <a:pt x="4657106" y="9393016"/>
                  </a:lnTo>
                  <a:lnTo>
                    <a:pt x="4632257" y="9430459"/>
                  </a:lnTo>
                  <a:lnTo>
                    <a:pt x="4605024" y="9466087"/>
                  </a:lnTo>
                  <a:lnTo>
                    <a:pt x="4595625" y="9476824"/>
                  </a:lnTo>
                  <a:close/>
                </a:path>
                <a:path extrusionOk="0" h="9712960" w="4756784">
                  <a:moveTo>
                    <a:pt x="3584838" y="427815"/>
                  </a:moveTo>
                  <a:lnTo>
                    <a:pt x="2949039" y="427815"/>
                  </a:lnTo>
                  <a:lnTo>
                    <a:pt x="2972623" y="423158"/>
                  </a:lnTo>
                  <a:lnTo>
                    <a:pt x="2991701" y="410389"/>
                  </a:lnTo>
                  <a:lnTo>
                    <a:pt x="3004469" y="391312"/>
                  </a:lnTo>
                  <a:lnTo>
                    <a:pt x="3009126" y="367728"/>
                  </a:lnTo>
                  <a:lnTo>
                    <a:pt x="3004469" y="344144"/>
                  </a:lnTo>
                  <a:lnTo>
                    <a:pt x="2991701" y="325067"/>
                  </a:lnTo>
                  <a:lnTo>
                    <a:pt x="2972623" y="312298"/>
                  </a:lnTo>
                  <a:lnTo>
                    <a:pt x="2949039" y="307642"/>
                  </a:lnTo>
                  <a:lnTo>
                    <a:pt x="3597971" y="307642"/>
                  </a:lnTo>
                  <a:lnTo>
                    <a:pt x="3597971" y="355711"/>
                  </a:lnTo>
                  <a:lnTo>
                    <a:pt x="3593395" y="400508"/>
                  </a:lnTo>
                  <a:lnTo>
                    <a:pt x="3584838" y="427815"/>
                  </a:lnTo>
                  <a:close/>
                </a:path>
                <a:path extrusionOk="0" h="9712960" w="4756784">
                  <a:moveTo>
                    <a:pt x="2905171" y="408587"/>
                  </a:moveTo>
                  <a:lnTo>
                    <a:pt x="2638993" y="408587"/>
                  </a:lnTo>
                  <a:lnTo>
                    <a:pt x="2654503" y="405583"/>
                  </a:lnTo>
                  <a:lnTo>
                    <a:pt x="2667535" y="397170"/>
                  </a:lnTo>
                  <a:lnTo>
                    <a:pt x="2676510" y="384252"/>
                  </a:lnTo>
                  <a:lnTo>
                    <a:pt x="2679852" y="367728"/>
                  </a:lnTo>
                  <a:lnTo>
                    <a:pt x="2676510" y="351204"/>
                  </a:lnTo>
                  <a:lnTo>
                    <a:pt x="2667535" y="338286"/>
                  </a:lnTo>
                  <a:lnTo>
                    <a:pt x="2654503" y="329874"/>
                  </a:lnTo>
                  <a:lnTo>
                    <a:pt x="2638993" y="326869"/>
                  </a:lnTo>
                  <a:lnTo>
                    <a:pt x="2906020" y="326869"/>
                  </a:lnTo>
                  <a:lnTo>
                    <a:pt x="2893948" y="344144"/>
                  </a:lnTo>
                  <a:lnTo>
                    <a:pt x="2888953" y="367728"/>
                  </a:lnTo>
                  <a:lnTo>
                    <a:pt x="2893610" y="391312"/>
                  </a:lnTo>
                  <a:lnTo>
                    <a:pt x="2905171" y="408587"/>
                  </a:lnTo>
                  <a:close/>
                </a:path>
              </a:pathLst>
            </a:custGeom>
            <a:solidFill>
              <a:srgbClr val="000000"/>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pic>
          <p:nvPicPr>
            <p:cNvPr id="148" name="Google Shape;148;p6"/>
            <p:cNvPicPr preferRelativeResize="0"/>
            <p:nvPr/>
          </p:nvPicPr>
          <p:blipFill rotWithShape="1">
            <a:blip r:embed="rId4">
              <a:alphaModFix/>
            </a:blip>
            <a:srcRect b="0" l="0" r="0" t="0"/>
            <a:stretch/>
          </p:blipFill>
          <p:spPr>
            <a:xfrm>
              <a:off x="12226576" y="533673"/>
              <a:ext cx="4258922" cy="9229266"/>
            </a:xfrm>
            <a:prstGeom prst="rect">
              <a:avLst/>
            </a:prstGeom>
            <a:noFill/>
            <a:ln>
              <a:noFill/>
            </a:ln>
          </p:spPr>
        </p:pic>
        <p:sp>
          <p:nvSpPr>
            <p:cNvPr id="149" name="Google Shape;149;p6"/>
            <p:cNvSpPr/>
            <p:nvPr/>
          </p:nvSpPr>
          <p:spPr>
            <a:xfrm>
              <a:off x="13997923" y="612987"/>
              <a:ext cx="659130" cy="81915"/>
            </a:xfrm>
            <a:custGeom>
              <a:rect b="b" l="l" r="r" t="t"/>
              <a:pathLst>
                <a:path extrusionOk="0" h="81915" w="659130">
                  <a:moveTo>
                    <a:pt x="617687" y="81717"/>
                  </a:moveTo>
                  <a:lnTo>
                    <a:pt x="40857" y="81717"/>
                  </a:lnTo>
                  <a:lnTo>
                    <a:pt x="25348" y="78713"/>
                  </a:lnTo>
                  <a:lnTo>
                    <a:pt x="12317" y="70301"/>
                  </a:lnTo>
                  <a:lnTo>
                    <a:pt x="3342" y="57382"/>
                  </a:lnTo>
                  <a:lnTo>
                    <a:pt x="0" y="40858"/>
                  </a:lnTo>
                  <a:lnTo>
                    <a:pt x="3342" y="24334"/>
                  </a:lnTo>
                  <a:lnTo>
                    <a:pt x="12317" y="11416"/>
                  </a:lnTo>
                  <a:lnTo>
                    <a:pt x="25348" y="3004"/>
                  </a:lnTo>
                  <a:lnTo>
                    <a:pt x="40857" y="0"/>
                  </a:lnTo>
                  <a:lnTo>
                    <a:pt x="617687" y="0"/>
                  </a:lnTo>
                  <a:lnTo>
                    <a:pt x="633197" y="3004"/>
                  </a:lnTo>
                  <a:lnTo>
                    <a:pt x="646229" y="11416"/>
                  </a:lnTo>
                  <a:lnTo>
                    <a:pt x="655204" y="24334"/>
                  </a:lnTo>
                  <a:lnTo>
                    <a:pt x="658546" y="40858"/>
                  </a:lnTo>
                  <a:lnTo>
                    <a:pt x="655204" y="57382"/>
                  </a:lnTo>
                  <a:lnTo>
                    <a:pt x="646229" y="70301"/>
                  </a:lnTo>
                  <a:lnTo>
                    <a:pt x="633197" y="78713"/>
                  </a:lnTo>
                  <a:lnTo>
                    <a:pt x="617687" y="81717"/>
                  </a:lnTo>
                  <a:close/>
                </a:path>
              </a:pathLst>
            </a:custGeom>
            <a:solidFill>
              <a:srgbClr val="54545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pic>
          <p:nvPicPr>
            <p:cNvPr id="150" name="Google Shape;150;p6"/>
            <p:cNvPicPr preferRelativeResize="0"/>
            <p:nvPr/>
          </p:nvPicPr>
          <p:blipFill rotWithShape="1">
            <a:blip r:embed="rId5">
              <a:alphaModFix/>
            </a:blip>
            <a:srcRect b="0" l="0" r="0" t="0"/>
            <a:stretch/>
          </p:blipFill>
          <p:spPr>
            <a:xfrm>
              <a:off x="14865570" y="593759"/>
              <a:ext cx="120172" cy="120172"/>
            </a:xfrm>
            <a:prstGeom prst="rect">
              <a:avLst/>
            </a:prstGeom>
            <a:noFill/>
            <a:ln>
              <a:noFill/>
            </a:ln>
          </p:spPr>
        </p:pic>
        <p:sp>
          <p:nvSpPr>
            <p:cNvPr id="151" name="Google Shape;151;p6"/>
            <p:cNvSpPr/>
            <p:nvPr/>
          </p:nvSpPr>
          <p:spPr>
            <a:xfrm>
              <a:off x="11875668" y="1535924"/>
              <a:ext cx="4958715" cy="2322195"/>
            </a:xfrm>
            <a:custGeom>
              <a:rect b="b" l="l" r="r" t="t"/>
              <a:pathLst>
                <a:path extrusionOk="0" h="2322195" w="4958715">
                  <a:moveTo>
                    <a:pt x="52870" y="1591081"/>
                  </a:moveTo>
                  <a:lnTo>
                    <a:pt x="32448" y="1595285"/>
                  </a:lnTo>
                  <a:lnTo>
                    <a:pt x="15621" y="1606702"/>
                  </a:lnTo>
                  <a:lnTo>
                    <a:pt x="4203" y="1623529"/>
                  </a:lnTo>
                  <a:lnTo>
                    <a:pt x="0" y="1643964"/>
                  </a:lnTo>
                  <a:lnTo>
                    <a:pt x="0" y="2268855"/>
                  </a:lnTo>
                  <a:lnTo>
                    <a:pt x="4203" y="2289289"/>
                  </a:lnTo>
                  <a:lnTo>
                    <a:pt x="15621" y="2306116"/>
                  </a:lnTo>
                  <a:lnTo>
                    <a:pt x="32448" y="2317521"/>
                  </a:lnTo>
                  <a:lnTo>
                    <a:pt x="52870" y="2321737"/>
                  </a:lnTo>
                  <a:lnTo>
                    <a:pt x="52870" y="1591081"/>
                  </a:lnTo>
                  <a:close/>
                </a:path>
                <a:path extrusionOk="0" h="2322195" w="4958715">
                  <a:moveTo>
                    <a:pt x="52870" y="704202"/>
                  </a:moveTo>
                  <a:lnTo>
                    <a:pt x="32448" y="708037"/>
                  </a:lnTo>
                  <a:lnTo>
                    <a:pt x="15621" y="718629"/>
                  </a:lnTo>
                  <a:lnTo>
                    <a:pt x="4203" y="734631"/>
                  </a:lnTo>
                  <a:lnTo>
                    <a:pt x="0" y="754684"/>
                  </a:lnTo>
                  <a:lnTo>
                    <a:pt x="0" y="1379575"/>
                  </a:lnTo>
                  <a:lnTo>
                    <a:pt x="4203" y="1400009"/>
                  </a:lnTo>
                  <a:lnTo>
                    <a:pt x="15621" y="1416837"/>
                  </a:lnTo>
                  <a:lnTo>
                    <a:pt x="32448" y="1428254"/>
                  </a:lnTo>
                  <a:lnTo>
                    <a:pt x="52870" y="1432458"/>
                  </a:lnTo>
                  <a:lnTo>
                    <a:pt x="52870" y="704202"/>
                  </a:lnTo>
                  <a:close/>
                </a:path>
                <a:path extrusionOk="0" h="2322195" w="4958715">
                  <a:moveTo>
                    <a:pt x="52870" y="0"/>
                  </a:moveTo>
                  <a:lnTo>
                    <a:pt x="32448" y="3822"/>
                  </a:lnTo>
                  <a:lnTo>
                    <a:pt x="15621" y="14414"/>
                  </a:lnTo>
                  <a:lnTo>
                    <a:pt x="4203" y="30416"/>
                  </a:lnTo>
                  <a:lnTo>
                    <a:pt x="0" y="50469"/>
                  </a:lnTo>
                  <a:lnTo>
                    <a:pt x="0" y="350901"/>
                  </a:lnTo>
                  <a:lnTo>
                    <a:pt x="4203" y="371335"/>
                  </a:lnTo>
                  <a:lnTo>
                    <a:pt x="15621" y="388150"/>
                  </a:lnTo>
                  <a:lnTo>
                    <a:pt x="32448" y="399567"/>
                  </a:lnTo>
                  <a:lnTo>
                    <a:pt x="52870" y="403771"/>
                  </a:lnTo>
                  <a:lnTo>
                    <a:pt x="52870" y="0"/>
                  </a:lnTo>
                  <a:close/>
                </a:path>
                <a:path extrusionOk="0" h="2322195" w="4958715">
                  <a:moveTo>
                    <a:pt x="4958321" y="997432"/>
                  </a:moveTo>
                  <a:lnTo>
                    <a:pt x="4954117" y="976998"/>
                  </a:lnTo>
                  <a:lnTo>
                    <a:pt x="4942700" y="960170"/>
                  </a:lnTo>
                  <a:lnTo>
                    <a:pt x="4925873" y="948753"/>
                  </a:lnTo>
                  <a:lnTo>
                    <a:pt x="4905451" y="944549"/>
                  </a:lnTo>
                  <a:lnTo>
                    <a:pt x="4905451" y="2115032"/>
                  </a:lnTo>
                  <a:lnTo>
                    <a:pt x="4925873" y="2110829"/>
                  </a:lnTo>
                  <a:lnTo>
                    <a:pt x="4942700" y="2099411"/>
                  </a:lnTo>
                  <a:lnTo>
                    <a:pt x="4954117" y="2082584"/>
                  </a:lnTo>
                  <a:lnTo>
                    <a:pt x="4958321" y="2062162"/>
                  </a:lnTo>
                  <a:lnTo>
                    <a:pt x="4958321" y="997432"/>
                  </a:lnTo>
                  <a:close/>
                </a:path>
              </a:pathLst>
            </a:custGeom>
            <a:solidFill>
              <a:srgbClr val="2E2E2E"/>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52" name="Google Shape;152;p6"/>
            <p:cNvSpPr/>
            <p:nvPr/>
          </p:nvSpPr>
          <p:spPr>
            <a:xfrm>
              <a:off x="11928547" y="238048"/>
              <a:ext cx="4852670" cy="9808845"/>
            </a:xfrm>
            <a:custGeom>
              <a:rect b="b" l="l" r="r" t="t"/>
              <a:pathLst>
                <a:path extrusionOk="0" h="9808845" w="4852669">
                  <a:moveTo>
                    <a:pt x="4133942" y="9808500"/>
                  </a:moveTo>
                  <a:lnTo>
                    <a:pt x="718633" y="9808500"/>
                  </a:lnTo>
                  <a:lnTo>
                    <a:pt x="671418" y="9806970"/>
                  </a:lnTo>
                  <a:lnTo>
                    <a:pt x="625014" y="9802443"/>
                  </a:lnTo>
                  <a:lnTo>
                    <a:pt x="579514" y="9795014"/>
                  </a:lnTo>
                  <a:lnTo>
                    <a:pt x="535016" y="9784779"/>
                  </a:lnTo>
                  <a:lnTo>
                    <a:pt x="491612" y="9771833"/>
                  </a:lnTo>
                  <a:lnTo>
                    <a:pt x="449400" y="9756270"/>
                  </a:lnTo>
                  <a:lnTo>
                    <a:pt x="408472" y="9738185"/>
                  </a:lnTo>
                  <a:lnTo>
                    <a:pt x="368926" y="9717674"/>
                  </a:lnTo>
                  <a:lnTo>
                    <a:pt x="330855" y="9694832"/>
                  </a:lnTo>
                  <a:lnTo>
                    <a:pt x="294356" y="9669753"/>
                  </a:lnTo>
                  <a:lnTo>
                    <a:pt x="259522" y="9642534"/>
                  </a:lnTo>
                  <a:lnTo>
                    <a:pt x="226449" y="9613268"/>
                  </a:lnTo>
                  <a:lnTo>
                    <a:pt x="195115" y="9581919"/>
                  </a:lnTo>
                  <a:lnTo>
                    <a:pt x="165966" y="9548978"/>
                  </a:lnTo>
                  <a:lnTo>
                    <a:pt x="138746" y="9514144"/>
                  </a:lnTo>
                  <a:lnTo>
                    <a:pt x="113668" y="9477644"/>
                  </a:lnTo>
                  <a:lnTo>
                    <a:pt x="90825" y="9439574"/>
                  </a:lnTo>
                  <a:lnTo>
                    <a:pt x="70314" y="9400027"/>
                  </a:lnTo>
                  <a:lnTo>
                    <a:pt x="52230" y="9359100"/>
                  </a:lnTo>
                  <a:lnTo>
                    <a:pt x="36667" y="9316888"/>
                  </a:lnTo>
                  <a:lnTo>
                    <a:pt x="23720" y="9273484"/>
                  </a:lnTo>
                  <a:lnTo>
                    <a:pt x="13485" y="9228986"/>
                  </a:lnTo>
                  <a:lnTo>
                    <a:pt x="6056" y="9183486"/>
                  </a:lnTo>
                  <a:lnTo>
                    <a:pt x="1530" y="9137082"/>
                  </a:lnTo>
                  <a:lnTo>
                    <a:pt x="77" y="9092270"/>
                  </a:lnTo>
                  <a:lnTo>
                    <a:pt x="0" y="718633"/>
                  </a:lnTo>
                  <a:lnTo>
                    <a:pt x="901" y="682243"/>
                  </a:lnTo>
                  <a:lnTo>
                    <a:pt x="8111" y="609463"/>
                  </a:lnTo>
                  <a:lnTo>
                    <a:pt x="18063" y="556775"/>
                  </a:lnTo>
                  <a:lnTo>
                    <a:pt x="31245" y="504725"/>
                  </a:lnTo>
                  <a:lnTo>
                    <a:pt x="49872" y="455454"/>
                  </a:lnTo>
                  <a:lnTo>
                    <a:pt x="72104" y="406183"/>
                  </a:lnTo>
                  <a:lnTo>
                    <a:pt x="96776" y="360893"/>
                  </a:lnTo>
                  <a:lnTo>
                    <a:pt x="124078" y="317256"/>
                  </a:lnTo>
                  <a:lnTo>
                    <a:pt x="159454" y="267234"/>
                  </a:lnTo>
                  <a:lnTo>
                    <a:pt x="193553" y="227577"/>
                  </a:lnTo>
                  <a:lnTo>
                    <a:pt x="224122" y="197909"/>
                  </a:lnTo>
                  <a:lnTo>
                    <a:pt x="249358" y="174626"/>
                  </a:lnTo>
                  <a:lnTo>
                    <a:pt x="299876" y="134329"/>
                  </a:lnTo>
                  <a:lnTo>
                    <a:pt x="339925" y="107674"/>
                  </a:lnTo>
                  <a:lnTo>
                    <a:pt x="381964" y="83616"/>
                  </a:lnTo>
                  <a:lnTo>
                    <a:pt x="425834" y="62297"/>
                  </a:lnTo>
                  <a:lnTo>
                    <a:pt x="471377" y="43863"/>
                  </a:lnTo>
                  <a:lnTo>
                    <a:pt x="518435" y="28456"/>
                  </a:lnTo>
                  <a:lnTo>
                    <a:pt x="566847" y="16223"/>
                  </a:lnTo>
                  <a:lnTo>
                    <a:pt x="616457" y="7306"/>
                  </a:lnTo>
                  <a:lnTo>
                    <a:pt x="667105" y="1850"/>
                  </a:lnTo>
                  <a:lnTo>
                    <a:pt x="718633" y="0"/>
                  </a:lnTo>
                  <a:lnTo>
                    <a:pt x="4136346" y="0"/>
                  </a:lnTo>
                  <a:lnTo>
                    <a:pt x="4187809" y="1785"/>
                  </a:lnTo>
                  <a:lnTo>
                    <a:pt x="4238291" y="7075"/>
                  </a:lnTo>
                  <a:lnTo>
                    <a:pt x="4287677" y="15769"/>
                  </a:lnTo>
                  <a:lnTo>
                    <a:pt x="4335852" y="27764"/>
                  </a:lnTo>
                  <a:lnTo>
                    <a:pt x="4382700" y="42961"/>
                  </a:lnTo>
                  <a:lnTo>
                    <a:pt x="4395374" y="48069"/>
                  </a:lnTo>
                  <a:lnTo>
                    <a:pt x="718633" y="48069"/>
                  </a:lnTo>
                  <a:lnTo>
                    <a:pt x="670773" y="49754"/>
                  </a:lnTo>
                  <a:lnTo>
                    <a:pt x="623816" y="54734"/>
                  </a:lnTo>
                  <a:lnTo>
                    <a:pt x="577877" y="62896"/>
                  </a:lnTo>
                  <a:lnTo>
                    <a:pt x="533070" y="74128"/>
                  </a:lnTo>
                  <a:lnTo>
                    <a:pt x="489509" y="88317"/>
                  </a:lnTo>
                  <a:lnTo>
                    <a:pt x="447308" y="105351"/>
                  </a:lnTo>
                  <a:lnTo>
                    <a:pt x="406559" y="125117"/>
                  </a:lnTo>
                  <a:lnTo>
                    <a:pt x="367415" y="147502"/>
                  </a:lnTo>
                  <a:lnTo>
                    <a:pt x="329972" y="172394"/>
                  </a:lnTo>
                  <a:lnTo>
                    <a:pt x="294343" y="199680"/>
                  </a:lnTo>
                  <a:lnTo>
                    <a:pt x="260643" y="229247"/>
                  </a:lnTo>
                  <a:lnTo>
                    <a:pt x="228984" y="260984"/>
                  </a:lnTo>
                  <a:lnTo>
                    <a:pt x="199482" y="294777"/>
                  </a:lnTo>
                  <a:lnTo>
                    <a:pt x="172250" y="330514"/>
                  </a:lnTo>
                  <a:lnTo>
                    <a:pt x="147401" y="368082"/>
                  </a:lnTo>
                  <a:lnTo>
                    <a:pt x="125049" y="407368"/>
                  </a:lnTo>
                  <a:lnTo>
                    <a:pt x="105308" y="448261"/>
                  </a:lnTo>
                  <a:lnTo>
                    <a:pt x="88292" y="490646"/>
                  </a:lnTo>
                  <a:lnTo>
                    <a:pt x="74115" y="534413"/>
                  </a:lnTo>
                  <a:lnTo>
                    <a:pt x="62891" y="579448"/>
                  </a:lnTo>
                  <a:lnTo>
                    <a:pt x="54732" y="625639"/>
                  </a:lnTo>
                  <a:lnTo>
                    <a:pt x="49753" y="672872"/>
                  </a:lnTo>
                  <a:lnTo>
                    <a:pt x="48153" y="718633"/>
                  </a:lnTo>
                  <a:lnTo>
                    <a:pt x="48069" y="9092270"/>
                  </a:lnTo>
                  <a:lnTo>
                    <a:pt x="49753" y="9140134"/>
                  </a:lnTo>
                  <a:lnTo>
                    <a:pt x="54732" y="9187094"/>
                  </a:lnTo>
                  <a:lnTo>
                    <a:pt x="62891" y="9233035"/>
                  </a:lnTo>
                  <a:lnTo>
                    <a:pt x="74115" y="9277845"/>
                  </a:lnTo>
                  <a:lnTo>
                    <a:pt x="88292" y="9321408"/>
                  </a:lnTo>
                  <a:lnTo>
                    <a:pt x="105308" y="9363613"/>
                  </a:lnTo>
                  <a:lnTo>
                    <a:pt x="125049" y="9404344"/>
                  </a:lnTo>
                  <a:lnTo>
                    <a:pt x="147401" y="9443488"/>
                  </a:lnTo>
                  <a:lnTo>
                    <a:pt x="172250" y="9480931"/>
                  </a:lnTo>
                  <a:lnTo>
                    <a:pt x="199482" y="9516560"/>
                  </a:lnTo>
                  <a:lnTo>
                    <a:pt x="228984" y="9550260"/>
                  </a:lnTo>
                  <a:lnTo>
                    <a:pt x="260643" y="9581919"/>
                  </a:lnTo>
                  <a:lnTo>
                    <a:pt x="294343" y="9611421"/>
                  </a:lnTo>
                  <a:lnTo>
                    <a:pt x="329972" y="9638653"/>
                  </a:lnTo>
                  <a:lnTo>
                    <a:pt x="367415" y="9663502"/>
                  </a:lnTo>
                  <a:lnTo>
                    <a:pt x="406559" y="9685854"/>
                  </a:lnTo>
                  <a:lnTo>
                    <a:pt x="447290" y="9705595"/>
                  </a:lnTo>
                  <a:lnTo>
                    <a:pt x="489495" y="9722611"/>
                  </a:lnTo>
                  <a:lnTo>
                    <a:pt x="533059" y="9736788"/>
                  </a:lnTo>
                  <a:lnTo>
                    <a:pt x="577868" y="9748013"/>
                  </a:lnTo>
                  <a:lnTo>
                    <a:pt x="623810" y="9756171"/>
                  </a:lnTo>
                  <a:lnTo>
                    <a:pt x="670769" y="9761150"/>
                  </a:lnTo>
                  <a:lnTo>
                    <a:pt x="718633" y="9762835"/>
                  </a:lnTo>
                  <a:lnTo>
                    <a:pt x="4385369" y="9762835"/>
                  </a:lnTo>
                  <a:lnTo>
                    <a:pt x="4360963" y="9771833"/>
                  </a:lnTo>
                  <a:lnTo>
                    <a:pt x="4317560" y="9784779"/>
                  </a:lnTo>
                  <a:lnTo>
                    <a:pt x="4273061" y="9795014"/>
                  </a:lnTo>
                  <a:lnTo>
                    <a:pt x="4227562" y="9802443"/>
                  </a:lnTo>
                  <a:lnTo>
                    <a:pt x="4181157" y="9806970"/>
                  </a:lnTo>
                  <a:lnTo>
                    <a:pt x="4133942" y="9808500"/>
                  </a:lnTo>
                  <a:close/>
                </a:path>
                <a:path extrusionOk="0" h="9808845" w="4852669">
                  <a:moveTo>
                    <a:pt x="4385369" y="9762835"/>
                  </a:moveTo>
                  <a:lnTo>
                    <a:pt x="4133942" y="9762835"/>
                  </a:lnTo>
                  <a:lnTo>
                    <a:pt x="4181806" y="9761150"/>
                  </a:lnTo>
                  <a:lnTo>
                    <a:pt x="4228766" y="9756171"/>
                  </a:lnTo>
                  <a:lnTo>
                    <a:pt x="4274707" y="9748013"/>
                  </a:lnTo>
                  <a:lnTo>
                    <a:pt x="4319517" y="9736788"/>
                  </a:lnTo>
                  <a:lnTo>
                    <a:pt x="4363081" y="9722611"/>
                  </a:lnTo>
                  <a:lnTo>
                    <a:pt x="4405285" y="9705595"/>
                  </a:lnTo>
                  <a:lnTo>
                    <a:pt x="4446016" y="9685854"/>
                  </a:lnTo>
                  <a:lnTo>
                    <a:pt x="4485161" y="9663502"/>
                  </a:lnTo>
                  <a:lnTo>
                    <a:pt x="4522604" y="9638653"/>
                  </a:lnTo>
                  <a:lnTo>
                    <a:pt x="4558233" y="9611421"/>
                  </a:lnTo>
                  <a:lnTo>
                    <a:pt x="4591933" y="9581919"/>
                  </a:lnTo>
                  <a:lnTo>
                    <a:pt x="4623591" y="9550260"/>
                  </a:lnTo>
                  <a:lnTo>
                    <a:pt x="4653093" y="9516560"/>
                  </a:lnTo>
                  <a:lnTo>
                    <a:pt x="4680326" y="9480931"/>
                  </a:lnTo>
                  <a:lnTo>
                    <a:pt x="4705175" y="9443488"/>
                  </a:lnTo>
                  <a:lnTo>
                    <a:pt x="4727527" y="9404344"/>
                  </a:lnTo>
                  <a:lnTo>
                    <a:pt x="4747267" y="9363613"/>
                  </a:lnTo>
                  <a:lnTo>
                    <a:pt x="4764283" y="9321408"/>
                  </a:lnTo>
                  <a:lnTo>
                    <a:pt x="4778460" y="9277845"/>
                  </a:lnTo>
                  <a:lnTo>
                    <a:pt x="4789685" y="9233035"/>
                  </a:lnTo>
                  <a:lnTo>
                    <a:pt x="4797844" y="9187094"/>
                  </a:lnTo>
                  <a:lnTo>
                    <a:pt x="4802822" y="9140134"/>
                  </a:lnTo>
                  <a:lnTo>
                    <a:pt x="4804507" y="9092270"/>
                  </a:lnTo>
                  <a:lnTo>
                    <a:pt x="4804507" y="718633"/>
                  </a:lnTo>
                  <a:lnTo>
                    <a:pt x="4802822" y="670769"/>
                  </a:lnTo>
                  <a:lnTo>
                    <a:pt x="4797844" y="623809"/>
                  </a:lnTo>
                  <a:lnTo>
                    <a:pt x="4789685" y="577868"/>
                  </a:lnTo>
                  <a:lnTo>
                    <a:pt x="4778460" y="533058"/>
                  </a:lnTo>
                  <a:lnTo>
                    <a:pt x="4764283" y="489494"/>
                  </a:lnTo>
                  <a:lnTo>
                    <a:pt x="4747267" y="447290"/>
                  </a:lnTo>
                  <a:lnTo>
                    <a:pt x="4727527" y="406559"/>
                  </a:lnTo>
                  <a:lnTo>
                    <a:pt x="4705175" y="367415"/>
                  </a:lnTo>
                  <a:lnTo>
                    <a:pt x="4680326" y="329972"/>
                  </a:lnTo>
                  <a:lnTo>
                    <a:pt x="4653093" y="294343"/>
                  </a:lnTo>
                  <a:lnTo>
                    <a:pt x="4623591" y="260643"/>
                  </a:lnTo>
                  <a:lnTo>
                    <a:pt x="4591933" y="228984"/>
                  </a:lnTo>
                  <a:lnTo>
                    <a:pt x="4558233" y="199482"/>
                  </a:lnTo>
                  <a:lnTo>
                    <a:pt x="4522604" y="172250"/>
                  </a:lnTo>
                  <a:lnTo>
                    <a:pt x="4485161" y="147401"/>
                  </a:lnTo>
                  <a:lnTo>
                    <a:pt x="4446135" y="125117"/>
                  </a:lnTo>
                  <a:lnTo>
                    <a:pt x="4405268" y="105308"/>
                  </a:lnTo>
                  <a:lnTo>
                    <a:pt x="4363066" y="88292"/>
                  </a:lnTo>
                  <a:lnTo>
                    <a:pt x="4319505" y="74115"/>
                  </a:lnTo>
                  <a:lnTo>
                    <a:pt x="4274699" y="62891"/>
                  </a:lnTo>
                  <a:lnTo>
                    <a:pt x="4228760" y="54732"/>
                  </a:lnTo>
                  <a:lnTo>
                    <a:pt x="4181803" y="49753"/>
                  </a:lnTo>
                  <a:lnTo>
                    <a:pt x="4133942" y="48069"/>
                  </a:lnTo>
                  <a:lnTo>
                    <a:pt x="4395374" y="48069"/>
                  </a:lnTo>
                  <a:lnTo>
                    <a:pt x="4471955" y="82556"/>
                  </a:lnTo>
                  <a:lnTo>
                    <a:pt x="4514131" y="106751"/>
                  </a:lnTo>
                  <a:lnTo>
                    <a:pt x="4554518" y="133745"/>
                  </a:lnTo>
                  <a:lnTo>
                    <a:pt x="4593003" y="163434"/>
                  </a:lnTo>
                  <a:lnTo>
                    <a:pt x="4630857" y="196895"/>
                  </a:lnTo>
                  <a:lnTo>
                    <a:pt x="4661088" y="228591"/>
                  </a:lnTo>
                  <a:lnTo>
                    <a:pt x="4694511" y="267572"/>
                  </a:lnTo>
                  <a:lnTo>
                    <a:pt x="4721175" y="302835"/>
                  </a:lnTo>
                  <a:lnTo>
                    <a:pt x="4749228" y="346097"/>
                  </a:lnTo>
                  <a:lnTo>
                    <a:pt x="4775252" y="390373"/>
                  </a:lnTo>
                  <a:lnTo>
                    <a:pt x="4793616" y="430030"/>
                  </a:lnTo>
                  <a:lnTo>
                    <a:pt x="4813294" y="479526"/>
                  </a:lnTo>
                  <a:lnTo>
                    <a:pt x="4826325" y="522375"/>
                  </a:lnTo>
                  <a:lnTo>
                    <a:pt x="4838155" y="574425"/>
                  </a:lnTo>
                  <a:lnTo>
                    <a:pt x="4848970" y="644726"/>
                  </a:lnTo>
                  <a:lnTo>
                    <a:pt x="4852575" y="718633"/>
                  </a:lnTo>
                  <a:lnTo>
                    <a:pt x="4852498" y="9092270"/>
                  </a:lnTo>
                  <a:lnTo>
                    <a:pt x="4851045" y="9137082"/>
                  </a:lnTo>
                  <a:lnTo>
                    <a:pt x="4846519" y="9183486"/>
                  </a:lnTo>
                  <a:lnTo>
                    <a:pt x="4839090" y="9228986"/>
                  </a:lnTo>
                  <a:lnTo>
                    <a:pt x="4828855" y="9273484"/>
                  </a:lnTo>
                  <a:lnTo>
                    <a:pt x="4815908" y="9316888"/>
                  </a:lnTo>
                  <a:lnTo>
                    <a:pt x="4800345" y="9359100"/>
                  </a:lnTo>
                  <a:lnTo>
                    <a:pt x="4782261" y="9400027"/>
                  </a:lnTo>
                  <a:lnTo>
                    <a:pt x="4761750" y="9439574"/>
                  </a:lnTo>
                  <a:lnTo>
                    <a:pt x="4738907" y="9477644"/>
                  </a:lnTo>
                  <a:lnTo>
                    <a:pt x="4713829" y="9514144"/>
                  </a:lnTo>
                  <a:lnTo>
                    <a:pt x="4686609" y="9548978"/>
                  </a:lnTo>
                  <a:lnTo>
                    <a:pt x="4657460" y="9581919"/>
                  </a:lnTo>
                  <a:lnTo>
                    <a:pt x="4626126" y="9613268"/>
                  </a:lnTo>
                  <a:lnTo>
                    <a:pt x="4593054" y="9642534"/>
                  </a:lnTo>
                  <a:lnTo>
                    <a:pt x="4558220" y="9669753"/>
                  </a:lnTo>
                  <a:lnTo>
                    <a:pt x="4521720" y="9694832"/>
                  </a:lnTo>
                  <a:lnTo>
                    <a:pt x="4483649" y="9717674"/>
                  </a:lnTo>
                  <a:lnTo>
                    <a:pt x="4444103" y="9738185"/>
                  </a:lnTo>
                  <a:lnTo>
                    <a:pt x="4403176" y="9756270"/>
                  </a:lnTo>
                  <a:lnTo>
                    <a:pt x="4385369" y="9762835"/>
                  </a:lnTo>
                  <a:close/>
                </a:path>
              </a:pathLst>
            </a:custGeom>
            <a:solidFill>
              <a:srgbClr val="54545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7"/>
          <p:cNvSpPr txBox="1"/>
          <p:nvPr/>
        </p:nvSpPr>
        <p:spPr>
          <a:xfrm>
            <a:off x="6739162" y="5775380"/>
            <a:ext cx="2421890" cy="1017905"/>
          </a:xfrm>
          <a:prstGeom prst="rect">
            <a:avLst/>
          </a:prstGeom>
          <a:noFill/>
          <a:ln>
            <a:noFill/>
          </a:ln>
        </p:spPr>
        <p:txBody>
          <a:bodyPr anchorCtr="0" anchor="t" bIns="0" lIns="0" spcFirstLastPara="1" rIns="0" wrap="square" tIns="12050">
            <a:spAutoFit/>
          </a:bodyPr>
          <a:lstStyle/>
          <a:p>
            <a:pPr indent="0" lvl="0" marL="12700" marR="0" rtl="0" algn="l">
              <a:lnSpc>
                <a:spcPct val="115340"/>
              </a:lnSpc>
              <a:spcBef>
                <a:spcPts val="0"/>
              </a:spcBef>
              <a:spcAft>
                <a:spcPts val="0"/>
              </a:spcAft>
              <a:buNone/>
            </a:pPr>
            <a:r>
              <a:rPr b="1" i="1" lang="en-US" sz="4400">
                <a:solidFill>
                  <a:srgbClr val="FFFFFF"/>
                </a:solidFill>
                <a:latin typeface="Verdana"/>
                <a:ea typeface="Verdana"/>
                <a:cs typeface="Verdana"/>
                <a:sym typeface="Verdana"/>
              </a:rPr>
              <a:t>MoiFIT</a:t>
            </a:r>
            <a:endParaRPr sz="4400">
              <a:latin typeface="Verdana"/>
              <a:ea typeface="Verdana"/>
              <a:cs typeface="Verdana"/>
              <a:sym typeface="Verdana"/>
            </a:endParaRPr>
          </a:p>
          <a:p>
            <a:pPr indent="0" lvl="0" marL="12700" marR="0" rtl="0" algn="l">
              <a:lnSpc>
                <a:spcPct val="111632"/>
              </a:lnSpc>
              <a:spcBef>
                <a:spcPts val="0"/>
              </a:spcBef>
              <a:spcAft>
                <a:spcPts val="0"/>
              </a:spcAft>
              <a:buNone/>
            </a:pPr>
            <a:r>
              <a:rPr lang="en-US" sz="2450">
                <a:solidFill>
                  <a:srgbClr val="FFFFFF"/>
                </a:solidFill>
                <a:latin typeface="Verdana"/>
                <a:ea typeface="Verdana"/>
                <a:cs typeface="Verdana"/>
                <a:sym typeface="Verdana"/>
              </a:rPr>
              <a:t>fitness webapp</a:t>
            </a:r>
            <a:endParaRPr sz="2450">
              <a:latin typeface="Verdana"/>
              <a:ea typeface="Verdana"/>
              <a:cs typeface="Verdana"/>
              <a:sym typeface="Verdana"/>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2023-10-17T15:28:29Z</dcterms:created>
  <dc:creator>E1_13_Shubhrodeep Roy</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2023-10-17T00:00:00Z</vt:filetime>
  </property>
  <property fmtid="{D5CDD505-2E9C-101B-9397-08002B2CF9AE}" pid="3" name="Creator">
    <vt:lpwstr>Canva</vt:lpwstr>
  </property>
  <property fmtid="{D5CDD505-2E9C-101B-9397-08002B2CF9AE}" pid="4" name="LastSaved">
    <vt:filetime>2023-10-17T00:00:00Z</vt:filetime>
  </property>
</Properties>
</file>